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Josefin Slab"/>
      <p:regular r:id="rId14"/>
      <p:bold r:id="rId15"/>
      <p:italic r:id="rId16"/>
      <p:boldItalic r:id="rId17"/>
    </p:embeddedFont>
    <p:embeddedFont>
      <p:font typeface="Mukta"/>
      <p:regular r:id="rId18"/>
      <p:bold r:id="rId19"/>
    </p:embeddedFont>
    <p:embeddedFont>
      <p:font typeface="Rajdhani SemiBold"/>
      <p:regular r:id="rId20"/>
      <p:bold r:id="rId21"/>
    </p:embeddedFont>
    <p:embeddedFont>
      <p:font typeface="Yanone Kaffeesatz"/>
      <p:regular r:id="rId22"/>
      <p:bold r:id="rId23"/>
    </p:embeddedFont>
    <p:embeddedFont>
      <p:font typeface="Francois One"/>
      <p:regular r:id="rId24"/>
    </p:embeddedFont>
    <p:embeddedFont>
      <p:font typeface="Rajdhani"/>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ajdhaniSemiBold-regular.fntdata"/><Relationship Id="rId22" Type="http://schemas.openxmlformats.org/officeDocument/2006/relationships/font" Target="fonts/YanoneKaffeesatz-regular.fntdata"/><Relationship Id="rId21" Type="http://schemas.openxmlformats.org/officeDocument/2006/relationships/font" Target="fonts/RajdhaniSemiBold-bold.fntdata"/><Relationship Id="rId24" Type="http://schemas.openxmlformats.org/officeDocument/2006/relationships/font" Target="fonts/FrancoisOne-regular.fntdata"/><Relationship Id="rId23" Type="http://schemas.openxmlformats.org/officeDocument/2006/relationships/font" Target="fonts/YanoneKaffeesatz-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jdhani-bold.fntdata"/><Relationship Id="rId25" Type="http://schemas.openxmlformats.org/officeDocument/2006/relationships/font" Target="fonts/Rajdhani-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JosefinSlab-bold.fntdata"/><Relationship Id="rId14" Type="http://schemas.openxmlformats.org/officeDocument/2006/relationships/font" Target="fonts/JosefinSlab-regular.fntdata"/><Relationship Id="rId17" Type="http://schemas.openxmlformats.org/officeDocument/2006/relationships/font" Target="fonts/JosefinSlab-boldItalic.fntdata"/><Relationship Id="rId16" Type="http://schemas.openxmlformats.org/officeDocument/2006/relationships/font" Target="fonts/JosefinSlab-italic.fntdata"/><Relationship Id="rId19" Type="http://schemas.openxmlformats.org/officeDocument/2006/relationships/font" Target="fonts/Mukta-bold.fntdata"/><Relationship Id="rId18" Type="http://schemas.openxmlformats.org/officeDocument/2006/relationships/font" Target="fonts/Mukt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936df194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e936df194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e936df1943_2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e936df1943_2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c83bb7bd7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c83bb7bd7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e936df1943_2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e936df1943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c83bb7bd7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c83bb7bd7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c83bb7bd7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c83bb7bd7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c83bb7bd73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c83bb7bd73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c95df550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c95df550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c83bb7bd7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c83bb7bd7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3066909" y="1180753"/>
            <a:ext cx="6136150" cy="3993250"/>
          </a:xfrm>
          <a:custGeom>
            <a:rect b="b" l="l" r="r" t="t"/>
            <a:pathLst>
              <a:path extrusionOk="0" h="159730" w="245446">
                <a:moveTo>
                  <a:pt x="245446" y="12432"/>
                </a:moveTo>
                <a:cubicBezTo>
                  <a:pt x="241373" y="9362"/>
                  <a:pt x="236935" y="6779"/>
                  <a:pt x="232224" y="4773"/>
                </a:cubicBezTo>
                <a:cubicBezTo>
                  <a:pt x="224807" y="1672"/>
                  <a:pt x="216813" y="1"/>
                  <a:pt x="208789" y="31"/>
                </a:cubicBezTo>
                <a:cubicBezTo>
                  <a:pt x="191037" y="153"/>
                  <a:pt x="173499" y="8633"/>
                  <a:pt x="162465" y="22493"/>
                </a:cubicBezTo>
                <a:cubicBezTo>
                  <a:pt x="153073" y="34287"/>
                  <a:pt x="148271" y="49545"/>
                  <a:pt x="137115" y="59728"/>
                </a:cubicBezTo>
                <a:cubicBezTo>
                  <a:pt x="127389" y="68573"/>
                  <a:pt x="114075" y="72342"/>
                  <a:pt x="101036" y="74014"/>
                </a:cubicBezTo>
                <a:cubicBezTo>
                  <a:pt x="87966" y="75655"/>
                  <a:pt x="74713" y="75412"/>
                  <a:pt x="61704" y="77570"/>
                </a:cubicBezTo>
                <a:cubicBezTo>
                  <a:pt x="47661" y="79941"/>
                  <a:pt x="34074" y="85108"/>
                  <a:pt x="22037" y="92677"/>
                </a:cubicBezTo>
                <a:cubicBezTo>
                  <a:pt x="15897" y="96537"/>
                  <a:pt x="10001" y="101187"/>
                  <a:pt x="6171" y="107327"/>
                </a:cubicBezTo>
                <a:cubicBezTo>
                  <a:pt x="1155" y="115352"/>
                  <a:pt x="0" y="125322"/>
                  <a:pt x="1399" y="134653"/>
                </a:cubicBezTo>
                <a:cubicBezTo>
                  <a:pt x="2736" y="143437"/>
                  <a:pt x="6080" y="151705"/>
                  <a:pt x="9909" y="159729"/>
                </a:cubicBezTo>
                <a:lnTo>
                  <a:pt x="245446" y="159729"/>
                </a:ln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6590131" y="3519426"/>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21868" y="19323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188959" y="3837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663728" y="2425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a:off x="321870" y="4740141"/>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535741" y="4863321"/>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8614149" y="461651"/>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txBox="1"/>
          <p:nvPr>
            <p:ph type="ctrTitle"/>
          </p:nvPr>
        </p:nvSpPr>
        <p:spPr>
          <a:xfrm>
            <a:off x="713225" y="804388"/>
            <a:ext cx="4504200" cy="2712600"/>
          </a:xfrm>
          <a:prstGeom prst="rect">
            <a:avLst/>
          </a:prstGeom>
        </p:spPr>
        <p:txBody>
          <a:bodyPr anchorCtr="0" anchor="ctr" bIns="91425" lIns="91425" spcFirstLastPara="1" rIns="91425" wrap="square" tIns="91425">
            <a:noAutofit/>
          </a:bodyPr>
          <a:lstStyle>
            <a:lvl1pPr lvl="0" rtl="0" algn="l">
              <a:lnSpc>
                <a:spcPct val="70000"/>
              </a:lnSpc>
              <a:spcBef>
                <a:spcPts val="0"/>
              </a:spcBef>
              <a:spcAft>
                <a:spcPts val="0"/>
              </a:spcAft>
              <a:buSzPts val="65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 name="Google Shape;18;p2"/>
          <p:cNvSpPr txBox="1"/>
          <p:nvPr>
            <p:ph idx="1" type="subTitle"/>
          </p:nvPr>
        </p:nvSpPr>
        <p:spPr>
          <a:xfrm>
            <a:off x="713225" y="3442925"/>
            <a:ext cx="2446500" cy="73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a:solidFill>
                  <a:schemeClr val="l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3" name="Shape 143"/>
        <p:cNvGrpSpPr/>
        <p:nvPr/>
      </p:nvGrpSpPr>
      <p:grpSpPr>
        <a:xfrm>
          <a:off x="0" y="0"/>
          <a:ext cx="0" cy="0"/>
          <a:chOff x="0" y="0"/>
          <a:chExt cx="0" cy="0"/>
        </a:xfrm>
      </p:grpSpPr>
      <p:grpSp>
        <p:nvGrpSpPr>
          <p:cNvPr id="144" name="Google Shape;144;p11"/>
          <p:cNvGrpSpPr/>
          <p:nvPr/>
        </p:nvGrpSpPr>
        <p:grpSpPr>
          <a:xfrm>
            <a:off x="-858050" y="3758154"/>
            <a:ext cx="10860091" cy="2006220"/>
            <a:chOff x="-868200" y="3662904"/>
            <a:chExt cx="10860091" cy="2006220"/>
          </a:xfrm>
        </p:grpSpPr>
        <p:sp>
          <p:nvSpPr>
            <p:cNvPr id="145" name="Google Shape;145;p11"/>
            <p:cNvSpPr/>
            <p:nvPr/>
          </p:nvSpPr>
          <p:spPr>
            <a:xfrm rot="-162671">
              <a:off x="-829925" y="3790589"/>
              <a:ext cx="5440016" cy="1750850"/>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rot="162671">
              <a:off x="4513600" y="3790589"/>
              <a:ext cx="5440016" cy="1750850"/>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11"/>
          <p:cNvGrpSpPr/>
          <p:nvPr/>
        </p:nvGrpSpPr>
        <p:grpSpPr>
          <a:xfrm flipH="1" rot="10800000">
            <a:off x="-858049" y="-228664"/>
            <a:ext cx="10860091" cy="1176447"/>
            <a:chOff x="-868200" y="3662904"/>
            <a:chExt cx="10860091" cy="2006220"/>
          </a:xfrm>
        </p:grpSpPr>
        <p:sp>
          <p:nvSpPr>
            <p:cNvPr id="148" name="Google Shape;148;p11"/>
            <p:cNvSpPr/>
            <p:nvPr/>
          </p:nvSpPr>
          <p:spPr>
            <a:xfrm rot="-162671">
              <a:off x="-829925" y="3790589"/>
              <a:ext cx="5440016" cy="1750850"/>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flipH="1" rot="162671">
              <a:off x="4513600" y="3790589"/>
              <a:ext cx="5440016" cy="1750850"/>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1"/>
          <p:cNvSpPr/>
          <p:nvPr/>
        </p:nvSpPr>
        <p:spPr>
          <a:xfrm flipH="1">
            <a:off x="8646593" y="67091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921778" y="4266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8921778" y="128391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8544959" y="112822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flipH="1">
            <a:off x="8794509" y="39380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8544953" y="43795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8700643" y="47761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178868" y="375813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326784" y="46204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flipH="1">
            <a:off x="432978" y="5147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flipH="1">
            <a:off x="174984" y="7376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txBox="1"/>
          <p:nvPr>
            <p:ph hasCustomPrompt="1" type="title"/>
          </p:nvPr>
        </p:nvSpPr>
        <p:spPr>
          <a:xfrm>
            <a:off x="710325" y="1643150"/>
            <a:ext cx="4656600" cy="1325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9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2" name="Google Shape;162;p11"/>
          <p:cNvSpPr txBox="1"/>
          <p:nvPr>
            <p:ph idx="1" type="body"/>
          </p:nvPr>
        </p:nvSpPr>
        <p:spPr>
          <a:xfrm>
            <a:off x="710175" y="2826638"/>
            <a:ext cx="4656600" cy="4812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800"/>
            </a:lvl1pPr>
            <a:lvl2pPr indent="-330200" lvl="1" marL="914400" rtl="0" algn="ctr">
              <a:spcBef>
                <a:spcPts val="0"/>
              </a:spcBef>
              <a:spcAft>
                <a:spcPts val="0"/>
              </a:spcAft>
              <a:buSzPts val="1600"/>
              <a:buChar char="○"/>
              <a:defRPr/>
            </a:lvl2pPr>
            <a:lvl3pPr indent="-330200" lvl="2" marL="1371600" rtl="0" algn="ctr">
              <a:spcBef>
                <a:spcPts val="0"/>
              </a:spcBef>
              <a:spcAft>
                <a:spcPts val="0"/>
              </a:spcAft>
              <a:buSzPts val="1600"/>
              <a:buChar char="■"/>
              <a:defRPr/>
            </a:lvl3pPr>
            <a:lvl4pPr indent="-330200" lvl="3" marL="1828800" rtl="0" algn="ctr">
              <a:spcBef>
                <a:spcPts val="0"/>
              </a:spcBef>
              <a:spcAft>
                <a:spcPts val="0"/>
              </a:spcAft>
              <a:buSzPts val="1600"/>
              <a:buChar char="●"/>
              <a:defRPr/>
            </a:lvl4pPr>
            <a:lvl5pPr indent="-330200" lvl="4" marL="2286000" rtl="0" algn="ctr">
              <a:spcBef>
                <a:spcPts val="0"/>
              </a:spcBef>
              <a:spcAft>
                <a:spcPts val="0"/>
              </a:spcAft>
              <a:buSzPts val="1600"/>
              <a:buChar char="○"/>
              <a:defRPr/>
            </a:lvl5pPr>
            <a:lvl6pPr indent="-330200" lvl="5" marL="2743200" rtl="0" algn="ctr">
              <a:spcBef>
                <a:spcPts val="0"/>
              </a:spcBef>
              <a:spcAft>
                <a:spcPts val="0"/>
              </a:spcAft>
              <a:buSzPts val="1600"/>
              <a:buChar char="■"/>
              <a:defRPr/>
            </a:lvl6pPr>
            <a:lvl7pPr indent="-330200" lvl="6" marL="3200400" rtl="0" algn="ctr">
              <a:spcBef>
                <a:spcPts val="0"/>
              </a:spcBef>
              <a:spcAft>
                <a:spcPts val="0"/>
              </a:spcAft>
              <a:buSzPts val="1600"/>
              <a:buChar char="●"/>
              <a:defRPr/>
            </a:lvl7pPr>
            <a:lvl8pPr indent="-330200" lvl="7" marL="3657600" rtl="0" algn="ctr">
              <a:spcBef>
                <a:spcPts val="0"/>
              </a:spcBef>
              <a:spcAft>
                <a:spcPts val="0"/>
              </a:spcAft>
              <a:buSzPts val="1600"/>
              <a:buChar char="○"/>
              <a:defRPr/>
            </a:lvl8pPr>
            <a:lvl9pPr indent="-330200" lvl="8" marL="4114800" rtl="0" algn="ctr">
              <a:spcBef>
                <a:spcPts val="0"/>
              </a:spcBef>
              <a:spcAft>
                <a:spcPts val="0"/>
              </a:spcAft>
              <a:buSzPts val="16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163" name="Shape 16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64" name="Shape 164"/>
        <p:cNvGrpSpPr/>
        <p:nvPr/>
      </p:nvGrpSpPr>
      <p:grpSpPr>
        <a:xfrm>
          <a:off x="0" y="0"/>
          <a:ext cx="0" cy="0"/>
          <a:chOff x="0" y="0"/>
          <a:chExt cx="0" cy="0"/>
        </a:xfrm>
      </p:grpSpPr>
      <p:sp>
        <p:nvSpPr>
          <p:cNvPr id="165" name="Google Shape;165;p13"/>
          <p:cNvSpPr/>
          <p:nvPr/>
        </p:nvSpPr>
        <p:spPr>
          <a:xfrm>
            <a:off x="6590131" y="3519426"/>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rgbClr val="F28F8F"/>
              </a:gs>
              <a:gs pos="100000">
                <a:srgbClr val="FFBDA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flipH="1">
            <a:off x="-140144" y="3519426"/>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rgbClr val="F28F8F"/>
              </a:gs>
              <a:gs pos="100000">
                <a:srgbClr val="FFBDA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flipH="1">
            <a:off x="344643" y="7275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flipH="1">
            <a:off x="188959" y="3837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flipH="1">
            <a:off x="663728" y="2425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flipH="1">
            <a:off x="1056943" y="1933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flipH="1">
            <a:off x="8587193" y="216383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flipH="1">
            <a:off x="8887778" y="26940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flipH="1">
            <a:off x="8887784" y="176257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flipH="1">
            <a:off x="8635034" y="342734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txBox="1"/>
          <p:nvPr>
            <p:ph idx="1" type="subTitle"/>
          </p:nvPr>
        </p:nvSpPr>
        <p:spPr>
          <a:xfrm>
            <a:off x="954000" y="2653073"/>
            <a:ext cx="2259600" cy="47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Francois One"/>
              <a:buNone/>
              <a:defRPr b="1" sz="2400">
                <a:latin typeface="Rajdhani"/>
                <a:ea typeface="Rajdhani"/>
                <a:cs typeface="Rajdhani"/>
                <a:sym typeface="Rajdhani"/>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176" name="Google Shape;176;p13"/>
          <p:cNvSpPr txBox="1"/>
          <p:nvPr>
            <p:ph hasCustomPrompt="1" type="title"/>
          </p:nvPr>
        </p:nvSpPr>
        <p:spPr>
          <a:xfrm>
            <a:off x="1540738" y="1809063"/>
            <a:ext cx="1051500" cy="52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3000">
                <a:latin typeface="Rajdhani"/>
                <a:ea typeface="Rajdhani"/>
                <a:cs typeface="Rajdhani"/>
                <a:sym typeface="Rajdhani"/>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77" name="Google Shape;177;p13"/>
          <p:cNvSpPr txBox="1"/>
          <p:nvPr>
            <p:ph idx="2" type="subTitle"/>
          </p:nvPr>
        </p:nvSpPr>
        <p:spPr>
          <a:xfrm>
            <a:off x="954000" y="3078625"/>
            <a:ext cx="2259600" cy="70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8" name="Google Shape;178;p13"/>
          <p:cNvSpPr txBox="1"/>
          <p:nvPr>
            <p:ph idx="3" type="subTitle"/>
          </p:nvPr>
        </p:nvSpPr>
        <p:spPr>
          <a:xfrm>
            <a:off x="3442200" y="2653073"/>
            <a:ext cx="2259600" cy="47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Francois One"/>
              <a:buNone/>
              <a:defRPr b="1" sz="2400">
                <a:latin typeface="Rajdhani"/>
                <a:ea typeface="Rajdhani"/>
                <a:cs typeface="Rajdhani"/>
                <a:sym typeface="Rajdhani"/>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179" name="Google Shape;179;p13"/>
          <p:cNvSpPr txBox="1"/>
          <p:nvPr>
            <p:ph hasCustomPrompt="1" idx="4" type="title"/>
          </p:nvPr>
        </p:nvSpPr>
        <p:spPr>
          <a:xfrm>
            <a:off x="4045869" y="1809063"/>
            <a:ext cx="1051500" cy="52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3000">
                <a:latin typeface="Rajdhani"/>
                <a:ea typeface="Rajdhani"/>
                <a:cs typeface="Rajdhani"/>
                <a:sym typeface="Rajdhani"/>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80" name="Google Shape;180;p13"/>
          <p:cNvSpPr txBox="1"/>
          <p:nvPr>
            <p:ph idx="5" type="subTitle"/>
          </p:nvPr>
        </p:nvSpPr>
        <p:spPr>
          <a:xfrm>
            <a:off x="3442200" y="3078625"/>
            <a:ext cx="2259600" cy="70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81" name="Google Shape;181;p13"/>
          <p:cNvSpPr txBox="1"/>
          <p:nvPr>
            <p:ph idx="6" type="subTitle"/>
          </p:nvPr>
        </p:nvSpPr>
        <p:spPr>
          <a:xfrm>
            <a:off x="5930400" y="2653073"/>
            <a:ext cx="2259600" cy="47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Francois One"/>
              <a:buNone/>
              <a:defRPr b="1" sz="2400">
                <a:latin typeface="Rajdhani"/>
                <a:ea typeface="Rajdhani"/>
                <a:cs typeface="Rajdhani"/>
                <a:sym typeface="Rajdhani"/>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182" name="Google Shape;182;p13"/>
          <p:cNvSpPr txBox="1"/>
          <p:nvPr>
            <p:ph hasCustomPrompt="1" idx="7" type="title"/>
          </p:nvPr>
        </p:nvSpPr>
        <p:spPr>
          <a:xfrm>
            <a:off x="6551012" y="1809063"/>
            <a:ext cx="1051500" cy="52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3000">
                <a:latin typeface="Rajdhani"/>
                <a:ea typeface="Rajdhani"/>
                <a:cs typeface="Rajdhani"/>
                <a:sym typeface="Rajdhani"/>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83" name="Google Shape;183;p13"/>
          <p:cNvSpPr txBox="1"/>
          <p:nvPr>
            <p:ph idx="8" type="subTitle"/>
          </p:nvPr>
        </p:nvSpPr>
        <p:spPr>
          <a:xfrm>
            <a:off x="5930400" y="3078625"/>
            <a:ext cx="2259600" cy="70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84" name="Google Shape;184;p13"/>
          <p:cNvSpPr txBox="1"/>
          <p:nvPr>
            <p:ph idx="9" type="title"/>
          </p:nvPr>
        </p:nvSpPr>
        <p:spPr>
          <a:xfrm>
            <a:off x="713250" y="539500"/>
            <a:ext cx="7717500" cy="524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Font typeface="Caveat"/>
              <a:buNone/>
              <a:defRPr b="1" sz="3600">
                <a:latin typeface="Rajdhani"/>
                <a:ea typeface="Rajdhani"/>
                <a:cs typeface="Rajdhani"/>
                <a:sym typeface="Rajdhani"/>
              </a:defRPr>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spTree>
      <p:nvGrpSpPr>
        <p:cNvPr id="185" name="Shape 185"/>
        <p:cNvGrpSpPr/>
        <p:nvPr/>
      </p:nvGrpSpPr>
      <p:grpSpPr>
        <a:xfrm>
          <a:off x="0" y="0"/>
          <a:ext cx="0" cy="0"/>
          <a:chOff x="0" y="0"/>
          <a:chExt cx="0" cy="0"/>
        </a:xfrm>
      </p:grpSpPr>
      <p:sp>
        <p:nvSpPr>
          <p:cNvPr id="186" name="Google Shape;186;p14"/>
          <p:cNvSpPr/>
          <p:nvPr/>
        </p:nvSpPr>
        <p:spPr>
          <a:xfrm rot="1940774">
            <a:off x="-646718" y="3373636"/>
            <a:ext cx="4898284" cy="3187679"/>
          </a:xfrm>
          <a:custGeom>
            <a:rect b="b" l="l" r="r" t="t"/>
            <a:pathLst>
              <a:path extrusionOk="0" h="159730" w="245446">
                <a:moveTo>
                  <a:pt x="245446" y="12432"/>
                </a:moveTo>
                <a:cubicBezTo>
                  <a:pt x="241373" y="9362"/>
                  <a:pt x="236935" y="6779"/>
                  <a:pt x="232224" y="4773"/>
                </a:cubicBezTo>
                <a:cubicBezTo>
                  <a:pt x="224807" y="1672"/>
                  <a:pt x="216813" y="1"/>
                  <a:pt x="208789" y="31"/>
                </a:cubicBezTo>
                <a:cubicBezTo>
                  <a:pt x="191037" y="153"/>
                  <a:pt x="173499" y="8633"/>
                  <a:pt x="162465" y="22493"/>
                </a:cubicBezTo>
                <a:cubicBezTo>
                  <a:pt x="153073" y="34287"/>
                  <a:pt x="148271" y="49545"/>
                  <a:pt x="137115" y="59728"/>
                </a:cubicBezTo>
                <a:cubicBezTo>
                  <a:pt x="127389" y="68573"/>
                  <a:pt x="114075" y="72342"/>
                  <a:pt x="101036" y="74014"/>
                </a:cubicBezTo>
                <a:cubicBezTo>
                  <a:pt x="87966" y="75655"/>
                  <a:pt x="74713" y="75412"/>
                  <a:pt x="61704" y="77570"/>
                </a:cubicBezTo>
                <a:cubicBezTo>
                  <a:pt x="47661" y="79941"/>
                  <a:pt x="34074" y="85108"/>
                  <a:pt x="22037" y="92677"/>
                </a:cubicBezTo>
                <a:cubicBezTo>
                  <a:pt x="15897" y="96537"/>
                  <a:pt x="10001" y="101187"/>
                  <a:pt x="6171" y="107327"/>
                </a:cubicBezTo>
                <a:cubicBezTo>
                  <a:pt x="1155" y="115352"/>
                  <a:pt x="0" y="125322"/>
                  <a:pt x="1399" y="134653"/>
                </a:cubicBezTo>
                <a:cubicBezTo>
                  <a:pt x="2736" y="143437"/>
                  <a:pt x="6080" y="151705"/>
                  <a:pt x="9909" y="159729"/>
                </a:cubicBezTo>
                <a:lnTo>
                  <a:pt x="245446" y="159729"/>
                </a:ln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flipH="1" rot="-1940774">
            <a:off x="4892443" y="3373636"/>
            <a:ext cx="4898284" cy="3187679"/>
          </a:xfrm>
          <a:custGeom>
            <a:rect b="b" l="l" r="r" t="t"/>
            <a:pathLst>
              <a:path extrusionOk="0" h="159730" w="245446">
                <a:moveTo>
                  <a:pt x="245446" y="12432"/>
                </a:moveTo>
                <a:cubicBezTo>
                  <a:pt x="241373" y="9362"/>
                  <a:pt x="236935" y="6779"/>
                  <a:pt x="232224" y="4773"/>
                </a:cubicBezTo>
                <a:cubicBezTo>
                  <a:pt x="224807" y="1672"/>
                  <a:pt x="216813" y="1"/>
                  <a:pt x="208789" y="31"/>
                </a:cubicBezTo>
                <a:cubicBezTo>
                  <a:pt x="191037" y="153"/>
                  <a:pt x="173499" y="8633"/>
                  <a:pt x="162465" y="22493"/>
                </a:cubicBezTo>
                <a:cubicBezTo>
                  <a:pt x="153073" y="34287"/>
                  <a:pt x="148271" y="49545"/>
                  <a:pt x="137115" y="59728"/>
                </a:cubicBezTo>
                <a:cubicBezTo>
                  <a:pt x="127389" y="68573"/>
                  <a:pt x="114075" y="72342"/>
                  <a:pt x="101036" y="74014"/>
                </a:cubicBezTo>
                <a:cubicBezTo>
                  <a:pt x="87966" y="75655"/>
                  <a:pt x="74713" y="75412"/>
                  <a:pt x="61704" y="77570"/>
                </a:cubicBezTo>
                <a:cubicBezTo>
                  <a:pt x="47661" y="79941"/>
                  <a:pt x="34074" y="85108"/>
                  <a:pt x="22037" y="92677"/>
                </a:cubicBezTo>
                <a:cubicBezTo>
                  <a:pt x="15897" y="96537"/>
                  <a:pt x="10001" y="101187"/>
                  <a:pt x="6171" y="107327"/>
                </a:cubicBezTo>
                <a:cubicBezTo>
                  <a:pt x="1155" y="115352"/>
                  <a:pt x="0" y="125322"/>
                  <a:pt x="1399" y="134653"/>
                </a:cubicBezTo>
                <a:cubicBezTo>
                  <a:pt x="2736" y="143437"/>
                  <a:pt x="6080" y="151705"/>
                  <a:pt x="9909" y="159729"/>
                </a:cubicBezTo>
                <a:lnTo>
                  <a:pt x="245446" y="159729"/>
                </a:ln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321868" y="3915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flipH="1">
            <a:off x="166184" y="9552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63728" y="2425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flipH="1">
            <a:off x="871034" y="3876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8580043" y="14202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flipH="1">
            <a:off x="8855228" y="11760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8855228" y="20332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430784" y="316542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flipH="1">
            <a:off x="7595684" y="2425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371078" y="364301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flipH="1">
            <a:off x="515818" y="383963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txBox="1"/>
          <p:nvPr>
            <p:ph type="title"/>
          </p:nvPr>
        </p:nvSpPr>
        <p:spPr>
          <a:xfrm>
            <a:off x="3764925" y="3305675"/>
            <a:ext cx="4119600" cy="478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None/>
              <a:defRPr sz="2800"/>
            </a:lvl1pPr>
            <a:lvl2pPr lvl="1" rtl="0" algn="r">
              <a:spcBef>
                <a:spcPts val="0"/>
              </a:spcBef>
              <a:spcAft>
                <a:spcPts val="0"/>
              </a:spcAft>
              <a:buNone/>
              <a:defRPr sz="2800"/>
            </a:lvl2pPr>
            <a:lvl3pPr lvl="2" rtl="0" algn="r">
              <a:spcBef>
                <a:spcPts val="0"/>
              </a:spcBef>
              <a:spcAft>
                <a:spcPts val="0"/>
              </a:spcAft>
              <a:buNone/>
              <a:defRPr sz="2800"/>
            </a:lvl3pPr>
            <a:lvl4pPr lvl="3" rtl="0" algn="r">
              <a:spcBef>
                <a:spcPts val="0"/>
              </a:spcBef>
              <a:spcAft>
                <a:spcPts val="0"/>
              </a:spcAft>
              <a:buNone/>
              <a:defRPr sz="2800"/>
            </a:lvl4pPr>
            <a:lvl5pPr lvl="4" rtl="0" algn="r">
              <a:spcBef>
                <a:spcPts val="0"/>
              </a:spcBef>
              <a:spcAft>
                <a:spcPts val="0"/>
              </a:spcAft>
              <a:buNone/>
              <a:defRPr sz="2800"/>
            </a:lvl5pPr>
            <a:lvl6pPr lvl="5" rtl="0" algn="r">
              <a:spcBef>
                <a:spcPts val="0"/>
              </a:spcBef>
              <a:spcAft>
                <a:spcPts val="0"/>
              </a:spcAft>
              <a:buNone/>
              <a:defRPr sz="2800"/>
            </a:lvl6pPr>
            <a:lvl7pPr lvl="6" rtl="0" algn="r">
              <a:spcBef>
                <a:spcPts val="0"/>
              </a:spcBef>
              <a:spcAft>
                <a:spcPts val="0"/>
              </a:spcAft>
              <a:buNone/>
              <a:defRPr sz="2800"/>
            </a:lvl7pPr>
            <a:lvl8pPr lvl="7" rtl="0" algn="r">
              <a:spcBef>
                <a:spcPts val="0"/>
              </a:spcBef>
              <a:spcAft>
                <a:spcPts val="0"/>
              </a:spcAft>
              <a:buNone/>
              <a:defRPr sz="2800"/>
            </a:lvl8pPr>
            <a:lvl9pPr lvl="8" rtl="0" algn="r">
              <a:spcBef>
                <a:spcPts val="0"/>
              </a:spcBef>
              <a:spcAft>
                <a:spcPts val="0"/>
              </a:spcAft>
              <a:buNone/>
              <a:defRPr sz="2800"/>
            </a:lvl9pPr>
          </a:lstStyle>
          <a:p/>
        </p:txBody>
      </p:sp>
      <p:sp>
        <p:nvSpPr>
          <p:cNvPr id="200" name="Google Shape;200;p14"/>
          <p:cNvSpPr txBox="1"/>
          <p:nvPr>
            <p:ph idx="1" type="subTitle"/>
          </p:nvPr>
        </p:nvSpPr>
        <p:spPr>
          <a:xfrm>
            <a:off x="1259400" y="1359613"/>
            <a:ext cx="66252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32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
    <p:spTree>
      <p:nvGrpSpPr>
        <p:cNvPr id="201" name="Shape 201"/>
        <p:cNvGrpSpPr/>
        <p:nvPr/>
      </p:nvGrpSpPr>
      <p:grpSpPr>
        <a:xfrm>
          <a:off x="0" y="0"/>
          <a:ext cx="0" cy="0"/>
          <a:chOff x="0" y="0"/>
          <a:chExt cx="0" cy="0"/>
        </a:xfrm>
      </p:grpSpPr>
      <p:sp>
        <p:nvSpPr>
          <p:cNvPr id="202" name="Google Shape;202;p15"/>
          <p:cNvSpPr/>
          <p:nvPr/>
        </p:nvSpPr>
        <p:spPr>
          <a:xfrm rot="-5400000">
            <a:off x="7020019" y="441801"/>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flipH="1">
            <a:off x="191143" y="489325"/>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flipH="1">
            <a:off x="339053" y="959451"/>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flipH="1">
            <a:off x="8583078" y="43954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flipH="1">
            <a:off x="8202059" y="47347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flipH="1">
            <a:off x="451459" y="70037"/>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flipH="1">
            <a:off x="143909" y="128674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p:nvPr/>
        </p:nvSpPr>
        <p:spPr>
          <a:xfrm flipH="1">
            <a:off x="374403" y="14808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flipH="1">
            <a:off x="325193" y="43462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txBox="1"/>
          <p:nvPr>
            <p:ph idx="1" type="subTitle"/>
          </p:nvPr>
        </p:nvSpPr>
        <p:spPr>
          <a:xfrm>
            <a:off x="713329" y="2591400"/>
            <a:ext cx="2276100" cy="61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Yanone Kaffeesatz"/>
              <a:buNone/>
              <a:defRPr b="1" sz="2400">
                <a:latin typeface="Rajdhani"/>
                <a:ea typeface="Rajdhani"/>
                <a:cs typeface="Rajdhani"/>
                <a:sym typeface="Rajdhani"/>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12" name="Google Shape;212;p15"/>
          <p:cNvSpPr txBox="1"/>
          <p:nvPr>
            <p:ph idx="2" type="subTitle"/>
          </p:nvPr>
        </p:nvSpPr>
        <p:spPr>
          <a:xfrm>
            <a:off x="3433723" y="2591400"/>
            <a:ext cx="2276100" cy="61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Yanone Kaffeesatz"/>
              <a:buNone/>
              <a:defRPr b="1" sz="2400">
                <a:latin typeface="Rajdhani"/>
                <a:ea typeface="Rajdhani"/>
                <a:cs typeface="Rajdhani"/>
                <a:sym typeface="Rajdhani"/>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13" name="Google Shape;213;p15"/>
          <p:cNvSpPr txBox="1"/>
          <p:nvPr>
            <p:ph idx="3" type="subTitle"/>
          </p:nvPr>
        </p:nvSpPr>
        <p:spPr>
          <a:xfrm>
            <a:off x="6154117" y="2591400"/>
            <a:ext cx="2276100" cy="61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Yanone Kaffeesatz"/>
              <a:buNone/>
              <a:defRPr b="1" sz="2400">
                <a:latin typeface="Rajdhani"/>
                <a:ea typeface="Rajdhani"/>
                <a:cs typeface="Rajdhani"/>
                <a:sym typeface="Rajdhani"/>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14" name="Google Shape;214;p15"/>
          <p:cNvSpPr txBox="1"/>
          <p:nvPr>
            <p:ph idx="4" type="subTitle"/>
          </p:nvPr>
        </p:nvSpPr>
        <p:spPr>
          <a:xfrm>
            <a:off x="713225" y="3078525"/>
            <a:ext cx="2275800" cy="93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15" name="Google Shape;215;p15"/>
          <p:cNvSpPr txBox="1"/>
          <p:nvPr>
            <p:ph idx="5" type="subTitle"/>
          </p:nvPr>
        </p:nvSpPr>
        <p:spPr>
          <a:xfrm>
            <a:off x="3434037" y="3078525"/>
            <a:ext cx="2275800" cy="93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16" name="Google Shape;216;p15"/>
          <p:cNvSpPr txBox="1"/>
          <p:nvPr>
            <p:ph idx="6" type="subTitle"/>
          </p:nvPr>
        </p:nvSpPr>
        <p:spPr>
          <a:xfrm>
            <a:off x="6154848" y="3078525"/>
            <a:ext cx="2275800" cy="93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17" name="Google Shape;217;p15"/>
          <p:cNvSpPr txBox="1"/>
          <p:nvPr>
            <p:ph type="title"/>
          </p:nvPr>
        </p:nvSpPr>
        <p:spPr>
          <a:xfrm>
            <a:off x="713250" y="539500"/>
            <a:ext cx="7717500" cy="524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4_1">
    <p:spTree>
      <p:nvGrpSpPr>
        <p:cNvPr id="218" name="Shape 218"/>
        <p:cNvGrpSpPr/>
        <p:nvPr/>
      </p:nvGrpSpPr>
      <p:grpSpPr>
        <a:xfrm>
          <a:off x="0" y="0"/>
          <a:ext cx="0" cy="0"/>
          <a:chOff x="0" y="0"/>
          <a:chExt cx="0" cy="0"/>
        </a:xfrm>
      </p:grpSpPr>
      <p:sp>
        <p:nvSpPr>
          <p:cNvPr id="219" name="Google Shape;219;p16"/>
          <p:cNvSpPr/>
          <p:nvPr/>
        </p:nvSpPr>
        <p:spPr>
          <a:xfrm flipH="1" rot="-5400000">
            <a:off x="6654359" y="2873551"/>
            <a:ext cx="3552833"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p:cNvSpPr/>
          <p:nvPr/>
        </p:nvSpPr>
        <p:spPr>
          <a:xfrm flipH="1">
            <a:off x="305068" y="389973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p:cNvSpPr/>
          <p:nvPr/>
        </p:nvSpPr>
        <p:spPr>
          <a:xfrm flipH="1">
            <a:off x="161078" y="1521426"/>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
          <p:cNvSpPr/>
          <p:nvPr/>
        </p:nvSpPr>
        <p:spPr>
          <a:xfrm flipH="1">
            <a:off x="8730978" y="16878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8529984" y="121027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flipH="1">
            <a:off x="490584" y="997437"/>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p:nvPr/>
        </p:nvSpPr>
        <p:spPr>
          <a:xfrm flipH="1">
            <a:off x="257834" y="4697162"/>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6"/>
          <p:cNvSpPr/>
          <p:nvPr/>
        </p:nvSpPr>
        <p:spPr>
          <a:xfrm flipH="1">
            <a:off x="488328" y="4891251"/>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6"/>
          <p:cNvSpPr/>
          <p:nvPr/>
        </p:nvSpPr>
        <p:spPr>
          <a:xfrm flipH="1">
            <a:off x="257818" y="67121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
          <p:cNvSpPr txBox="1"/>
          <p:nvPr>
            <p:ph idx="1" type="subTitle"/>
          </p:nvPr>
        </p:nvSpPr>
        <p:spPr>
          <a:xfrm>
            <a:off x="2191000" y="1406925"/>
            <a:ext cx="5631600" cy="374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Yanone Kaffeesatz"/>
              <a:buNone/>
              <a:defRPr b="1" sz="2400">
                <a:latin typeface="Rajdhani"/>
                <a:ea typeface="Rajdhani"/>
                <a:cs typeface="Rajdhani"/>
                <a:sym typeface="Rajdhani"/>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29" name="Google Shape;229;p16"/>
          <p:cNvSpPr txBox="1"/>
          <p:nvPr>
            <p:ph idx="2" type="subTitle"/>
          </p:nvPr>
        </p:nvSpPr>
        <p:spPr>
          <a:xfrm>
            <a:off x="2191000" y="2500125"/>
            <a:ext cx="5631600" cy="374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Yanone Kaffeesatz"/>
              <a:buNone/>
              <a:defRPr b="1" sz="2400">
                <a:latin typeface="Rajdhani"/>
                <a:ea typeface="Rajdhani"/>
                <a:cs typeface="Rajdhani"/>
                <a:sym typeface="Rajdhani"/>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30" name="Google Shape;230;p16"/>
          <p:cNvSpPr txBox="1"/>
          <p:nvPr>
            <p:ph idx="3" type="subTitle"/>
          </p:nvPr>
        </p:nvSpPr>
        <p:spPr>
          <a:xfrm>
            <a:off x="2191000" y="3622700"/>
            <a:ext cx="5631600" cy="374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Yanone Kaffeesatz"/>
              <a:buNone/>
              <a:defRPr b="1" sz="2400">
                <a:latin typeface="Rajdhani"/>
                <a:ea typeface="Rajdhani"/>
                <a:cs typeface="Rajdhani"/>
                <a:sym typeface="Rajdhani"/>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31" name="Google Shape;231;p16"/>
          <p:cNvSpPr txBox="1"/>
          <p:nvPr>
            <p:ph idx="4" type="subTitle"/>
          </p:nvPr>
        </p:nvSpPr>
        <p:spPr>
          <a:xfrm>
            <a:off x="2190996" y="1687875"/>
            <a:ext cx="3642900" cy="615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32" name="Google Shape;232;p16"/>
          <p:cNvSpPr txBox="1"/>
          <p:nvPr>
            <p:ph idx="5" type="subTitle"/>
          </p:nvPr>
        </p:nvSpPr>
        <p:spPr>
          <a:xfrm>
            <a:off x="2190996" y="2781075"/>
            <a:ext cx="3642900" cy="64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33" name="Google Shape;233;p16"/>
          <p:cNvSpPr txBox="1"/>
          <p:nvPr>
            <p:ph idx="6" type="subTitle"/>
          </p:nvPr>
        </p:nvSpPr>
        <p:spPr>
          <a:xfrm>
            <a:off x="2190996" y="3903675"/>
            <a:ext cx="3642900" cy="615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34" name="Google Shape;234;p16"/>
          <p:cNvSpPr txBox="1"/>
          <p:nvPr>
            <p:ph type="title"/>
          </p:nvPr>
        </p:nvSpPr>
        <p:spPr>
          <a:xfrm>
            <a:off x="713250" y="539500"/>
            <a:ext cx="7717500" cy="524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
        <p:nvSpPr>
          <p:cNvPr id="235" name="Google Shape;235;p16"/>
          <p:cNvSpPr/>
          <p:nvPr/>
        </p:nvSpPr>
        <p:spPr>
          <a:xfrm flipH="1">
            <a:off x="8583068" y="14733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6"/>
          <p:cNvSpPr/>
          <p:nvPr/>
        </p:nvSpPr>
        <p:spPr>
          <a:xfrm flipH="1">
            <a:off x="8838353" y="7767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1">
    <p:spTree>
      <p:nvGrpSpPr>
        <p:cNvPr id="237" name="Shape 237"/>
        <p:cNvGrpSpPr/>
        <p:nvPr/>
      </p:nvGrpSpPr>
      <p:grpSpPr>
        <a:xfrm>
          <a:off x="0" y="0"/>
          <a:ext cx="0" cy="0"/>
          <a:chOff x="0" y="0"/>
          <a:chExt cx="0" cy="0"/>
        </a:xfrm>
      </p:grpSpPr>
      <p:sp>
        <p:nvSpPr>
          <p:cNvPr id="238" name="Google Shape;238;p17"/>
          <p:cNvSpPr/>
          <p:nvPr/>
        </p:nvSpPr>
        <p:spPr>
          <a:xfrm flipH="1">
            <a:off x="8580043" y="57256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flipH="1">
            <a:off x="8855228" y="32831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flipH="1">
            <a:off x="8580053" y="23190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flipH="1">
            <a:off x="8877259" y="6412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flipH="1">
            <a:off x="8727959" y="281072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7"/>
          <p:cNvSpPr/>
          <p:nvPr/>
        </p:nvSpPr>
        <p:spPr>
          <a:xfrm flipH="1">
            <a:off x="8881143" y="46968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flipH="1">
            <a:off x="8430778" y="48447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flipH="1">
            <a:off x="228559" y="56867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7"/>
          <p:cNvSpPr/>
          <p:nvPr/>
        </p:nvSpPr>
        <p:spPr>
          <a:xfrm flipH="1">
            <a:off x="531428" y="13781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rot="5400000">
            <a:off x="-205876" y="1060225"/>
            <a:ext cx="4265851" cy="3993250"/>
          </a:xfrm>
          <a:custGeom>
            <a:rect b="b" l="l" r="r" t="t"/>
            <a:pathLst>
              <a:path extrusionOk="0" h="159730" w="245446">
                <a:moveTo>
                  <a:pt x="245446" y="12432"/>
                </a:moveTo>
                <a:cubicBezTo>
                  <a:pt x="241373" y="9362"/>
                  <a:pt x="236935" y="6779"/>
                  <a:pt x="232224" y="4773"/>
                </a:cubicBezTo>
                <a:cubicBezTo>
                  <a:pt x="224807" y="1672"/>
                  <a:pt x="216813" y="1"/>
                  <a:pt x="208789" y="31"/>
                </a:cubicBezTo>
                <a:cubicBezTo>
                  <a:pt x="191037" y="153"/>
                  <a:pt x="173499" y="8633"/>
                  <a:pt x="162465" y="22493"/>
                </a:cubicBezTo>
                <a:cubicBezTo>
                  <a:pt x="153073" y="34287"/>
                  <a:pt x="148271" y="49545"/>
                  <a:pt x="137115" y="59728"/>
                </a:cubicBezTo>
                <a:cubicBezTo>
                  <a:pt x="127389" y="68573"/>
                  <a:pt x="114075" y="72342"/>
                  <a:pt x="101036" y="74014"/>
                </a:cubicBezTo>
                <a:cubicBezTo>
                  <a:pt x="87966" y="75655"/>
                  <a:pt x="74713" y="75412"/>
                  <a:pt x="61704" y="77570"/>
                </a:cubicBezTo>
                <a:cubicBezTo>
                  <a:pt x="47661" y="79941"/>
                  <a:pt x="34074" y="85108"/>
                  <a:pt x="22037" y="92677"/>
                </a:cubicBezTo>
                <a:cubicBezTo>
                  <a:pt x="15897" y="96537"/>
                  <a:pt x="10001" y="101187"/>
                  <a:pt x="6171" y="107327"/>
                </a:cubicBezTo>
                <a:cubicBezTo>
                  <a:pt x="1155" y="115352"/>
                  <a:pt x="0" y="125322"/>
                  <a:pt x="1399" y="134653"/>
                </a:cubicBezTo>
                <a:cubicBezTo>
                  <a:pt x="2736" y="143437"/>
                  <a:pt x="6080" y="151705"/>
                  <a:pt x="9909" y="159729"/>
                </a:cubicBezTo>
                <a:lnTo>
                  <a:pt x="245446" y="159729"/>
                </a:ln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flipH="1">
            <a:off x="-425869" y="3745351"/>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7"/>
          <p:cNvSpPr txBox="1"/>
          <p:nvPr>
            <p:ph idx="1" type="subTitle"/>
          </p:nvPr>
        </p:nvSpPr>
        <p:spPr>
          <a:xfrm>
            <a:off x="4003100" y="2895177"/>
            <a:ext cx="2173500" cy="513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Yanone Kaffeesatz"/>
              <a:buNone/>
              <a:defRPr b="1" sz="2400">
                <a:latin typeface="Rajdhani"/>
                <a:ea typeface="Rajdhani"/>
                <a:cs typeface="Rajdhani"/>
                <a:sym typeface="Rajdhani"/>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50" name="Google Shape;250;p17"/>
          <p:cNvSpPr txBox="1"/>
          <p:nvPr>
            <p:ph idx="2" type="subTitle"/>
          </p:nvPr>
        </p:nvSpPr>
        <p:spPr>
          <a:xfrm>
            <a:off x="6255133" y="1553925"/>
            <a:ext cx="2175600" cy="513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Yanone Kaffeesatz"/>
              <a:buNone/>
              <a:defRPr b="1" sz="2400">
                <a:latin typeface="Rajdhani"/>
                <a:ea typeface="Rajdhani"/>
                <a:cs typeface="Rajdhani"/>
                <a:sym typeface="Rajdhani"/>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51" name="Google Shape;251;p17"/>
          <p:cNvSpPr txBox="1"/>
          <p:nvPr>
            <p:ph idx="3" type="subTitle"/>
          </p:nvPr>
        </p:nvSpPr>
        <p:spPr>
          <a:xfrm>
            <a:off x="4003100" y="1553925"/>
            <a:ext cx="2172600" cy="513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Yanone Kaffeesatz"/>
              <a:buNone/>
              <a:defRPr b="1" sz="2400">
                <a:latin typeface="Rajdhani"/>
                <a:ea typeface="Rajdhani"/>
                <a:cs typeface="Rajdhani"/>
                <a:sym typeface="Rajdhani"/>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52" name="Google Shape;252;p17"/>
          <p:cNvSpPr txBox="1"/>
          <p:nvPr>
            <p:ph idx="4" type="subTitle"/>
          </p:nvPr>
        </p:nvSpPr>
        <p:spPr>
          <a:xfrm>
            <a:off x="4003100" y="2067001"/>
            <a:ext cx="2172600" cy="66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53" name="Google Shape;253;p17"/>
          <p:cNvSpPr txBox="1"/>
          <p:nvPr>
            <p:ph idx="5" type="subTitle"/>
          </p:nvPr>
        </p:nvSpPr>
        <p:spPr>
          <a:xfrm>
            <a:off x="6255120" y="2067026"/>
            <a:ext cx="2175600" cy="66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54" name="Google Shape;254;p17"/>
          <p:cNvSpPr txBox="1"/>
          <p:nvPr>
            <p:ph idx="6" type="subTitle"/>
          </p:nvPr>
        </p:nvSpPr>
        <p:spPr>
          <a:xfrm>
            <a:off x="4003100" y="3408306"/>
            <a:ext cx="2172600" cy="66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55" name="Google Shape;255;p17"/>
          <p:cNvSpPr txBox="1"/>
          <p:nvPr>
            <p:ph idx="7" type="subTitle"/>
          </p:nvPr>
        </p:nvSpPr>
        <p:spPr>
          <a:xfrm>
            <a:off x="6255133" y="2895201"/>
            <a:ext cx="2173500" cy="513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Yanone Kaffeesatz"/>
              <a:buNone/>
              <a:defRPr b="1" sz="2400">
                <a:latin typeface="Rajdhani"/>
                <a:ea typeface="Rajdhani"/>
                <a:cs typeface="Rajdhani"/>
                <a:sym typeface="Rajdhani"/>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56" name="Google Shape;256;p17"/>
          <p:cNvSpPr txBox="1"/>
          <p:nvPr>
            <p:ph idx="8" type="subTitle"/>
          </p:nvPr>
        </p:nvSpPr>
        <p:spPr>
          <a:xfrm>
            <a:off x="6255120" y="3408325"/>
            <a:ext cx="2173200" cy="66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57" name="Google Shape;257;p17"/>
          <p:cNvSpPr txBox="1"/>
          <p:nvPr>
            <p:ph type="title"/>
          </p:nvPr>
        </p:nvSpPr>
        <p:spPr>
          <a:xfrm>
            <a:off x="713250" y="539500"/>
            <a:ext cx="7717500" cy="524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9">
    <p:spTree>
      <p:nvGrpSpPr>
        <p:cNvPr id="258" name="Shape 258"/>
        <p:cNvGrpSpPr/>
        <p:nvPr/>
      </p:nvGrpSpPr>
      <p:grpSpPr>
        <a:xfrm>
          <a:off x="0" y="0"/>
          <a:ext cx="0" cy="0"/>
          <a:chOff x="0" y="0"/>
          <a:chExt cx="0" cy="0"/>
        </a:xfrm>
      </p:grpSpPr>
      <p:sp>
        <p:nvSpPr>
          <p:cNvPr id="259" name="Google Shape;259;p18"/>
          <p:cNvSpPr/>
          <p:nvPr/>
        </p:nvSpPr>
        <p:spPr>
          <a:xfrm>
            <a:off x="5957052" y="3207000"/>
            <a:ext cx="3946772" cy="2568458"/>
          </a:xfrm>
          <a:custGeom>
            <a:rect b="b" l="l" r="r" t="t"/>
            <a:pathLst>
              <a:path extrusionOk="0" h="159730" w="245446">
                <a:moveTo>
                  <a:pt x="245446" y="12432"/>
                </a:moveTo>
                <a:cubicBezTo>
                  <a:pt x="241373" y="9362"/>
                  <a:pt x="236935" y="6779"/>
                  <a:pt x="232224" y="4773"/>
                </a:cubicBezTo>
                <a:cubicBezTo>
                  <a:pt x="224807" y="1672"/>
                  <a:pt x="216813" y="1"/>
                  <a:pt x="208789" y="31"/>
                </a:cubicBezTo>
                <a:cubicBezTo>
                  <a:pt x="191037" y="153"/>
                  <a:pt x="173499" y="8633"/>
                  <a:pt x="162465" y="22493"/>
                </a:cubicBezTo>
                <a:cubicBezTo>
                  <a:pt x="153073" y="34287"/>
                  <a:pt x="148271" y="49545"/>
                  <a:pt x="137115" y="59728"/>
                </a:cubicBezTo>
                <a:cubicBezTo>
                  <a:pt x="127389" y="68573"/>
                  <a:pt x="114075" y="72342"/>
                  <a:pt x="101036" y="74014"/>
                </a:cubicBezTo>
                <a:cubicBezTo>
                  <a:pt x="87966" y="75655"/>
                  <a:pt x="74713" y="75412"/>
                  <a:pt x="61704" y="77570"/>
                </a:cubicBezTo>
                <a:cubicBezTo>
                  <a:pt x="47661" y="79941"/>
                  <a:pt x="34074" y="85108"/>
                  <a:pt x="22037" y="92677"/>
                </a:cubicBezTo>
                <a:cubicBezTo>
                  <a:pt x="15897" y="96537"/>
                  <a:pt x="10001" y="101187"/>
                  <a:pt x="6171" y="107327"/>
                </a:cubicBezTo>
                <a:cubicBezTo>
                  <a:pt x="1155" y="115352"/>
                  <a:pt x="0" y="125322"/>
                  <a:pt x="1399" y="134653"/>
                </a:cubicBezTo>
                <a:cubicBezTo>
                  <a:pt x="2736" y="143437"/>
                  <a:pt x="6080" y="151705"/>
                  <a:pt x="9909" y="159729"/>
                </a:cubicBezTo>
                <a:lnTo>
                  <a:pt x="245446" y="159729"/>
                </a:ln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p:nvPr/>
        </p:nvSpPr>
        <p:spPr>
          <a:xfrm flipH="1">
            <a:off x="-139426" y="3936445"/>
            <a:ext cx="2077753" cy="1289308"/>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flipH="1">
            <a:off x="191143" y="489325"/>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flipH="1">
            <a:off x="339053" y="959451"/>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flipH="1">
            <a:off x="8927865" y="63721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flipH="1">
            <a:off x="8546847" y="97652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p:nvPr/>
        </p:nvSpPr>
        <p:spPr>
          <a:xfrm flipH="1">
            <a:off x="451459" y="70037"/>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flipH="1">
            <a:off x="143909" y="128674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p:nvPr/>
        </p:nvSpPr>
        <p:spPr>
          <a:xfrm flipH="1">
            <a:off x="374403" y="14808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flipH="1">
            <a:off x="8688143" y="158403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txBox="1"/>
          <p:nvPr>
            <p:ph idx="1" type="subTitle"/>
          </p:nvPr>
        </p:nvSpPr>
        <p:spPr>
          <a:xfrm>
            <a:off x="713313" y="2667600"/>
            <a:ext cx="1929300" cy="61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Yanone Kaffeesatz"/>
              <a:buNone/>
              <a:defRPr b="1" sz="2400">
                <a:latin typeface="Rajdhani"/>
                <a:ea typeface="Rajdhani"/>
                <a:cs typeface="Rajdhani"/>
                <a:sym typeface="Rajdhani"/>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70" name="Google Shape;270;p18"/>
          <p:cNvSpPr txBox="1"/>
          <p:nvPr>
            <p:ph idx="2" type="subTitle"/>
          </p:nvPr>
        </p:nvSpPr>
        <p:spPr>
          <a:xfrm>
            <a:off x="2644242" y="2667600"/>
            <a:ext cx="1929300" cy="61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Yanone Kaffeesatz"/>
              <a:buNone/>
              <a:defRPr b="1" sz="2400">
                <a:latin typeface="Rajdhani"/>
                <a:ea typeface="Rajdhani"/>
                <a:cs typeface="Rajdhani"/>
                <a:sym typeface="Rajdhani"/>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71" name="Google Shape;271;p18"/>
          <p:cNvSpPr txBox="1"/>
          <p:nvPr>
            <p:ph idx="3" type="subTitle"/>
          </p:nvPr>
        </p:nvSpPr>
        <p:spPr>
          <a:xfrm>
            <a:off x="4571355" y="2667600"/>
            <a:ext cx="1929300" cy="61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Yanone Kaffeesatz"/>
              <a:buNone/>
              <a:defRPr b="1" sz="2400">
                <a:latin typeface="Rajdhani"/>
                <a:ea typeface="Rajdhani"/>
                <a:cs typeface="Rajdhani"/>
                <a:sym typeface="Rajdhani"/>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72" name="Google Shape;272;p18"/>
          <p:cNvSpPr txBox="1"/>
          <p:nvPr>
            <p:ph idx="4" type="subTitle"/>
          </p:nvPr>
        </p:nvSpPr>
        <p:spPr>
          <a:xfrm>
            <a:off x="713225" y="3154725"/>
            <a:ext cx="1929000" cy="69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73" name="Google Shape;273;p18"/>
          <p:cNvSpPr txBox="1"/>
          <p:nvPr>
            <p:ph idx="5" type="subTitle"/>
          </p:nvPr>
        </p:nvSpPr>
        <p:spPr>
          <a:xfrm>
            <a:off x="2642284" y="3154725"/>
            <a:ext cx="1929000" cy="69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74" name="Google Shape;274;p18"/>
          <p:cNvSpPr txBox="1"/>
          <p:nvPr>
            <p:ph idx="6" type="subTitle"/>
          </p:nvPr>
        </p:nvSpPr>
        <p:spPr>
          <a:xfrm>
            <a:off x="4571971" y="3154725"/>
            <a:ext cx="1929000" cy="69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75" name="Google Shape;275;p18"/>
          <p:cNvSpPr txBox="1"/>
          <p:nvPr>
            <p:ph type="title"/>
          </p:nvPr>
        </p:nvSpPr>
        <p:spPr>
          <a:xfrm>
            <a:off x="713250" y="539500"/>
            <a:ext cx="7717500" cy="524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
        <p:nvSpPr>
          <p:cNvPr id="276" name="Google Shape;276;p18"/>
          <p:cNvSpPr txBox="1"/>
          <p:nvPr>
            <p:ph idx="7" type="subTitle"/>
          </p:nvPr>
        </p:nvSpPr>
        <p:spPr>
          <a:xfrm>
            <a:off x="6501037" y="2667600"/>
            <a:ext cx="1929300" cy="61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Yanone Kaffeesatz"/>
              <a:buNone/>
              <a:defRPr b="1" sz="2400">
                <a:latin typeface="Rajdhani"/>
                <a:ea typeface="Rajdhani"/>
                <a:cs typeface="Rajdhani"/>
                <a:sym typeface="Rajdhani"/>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77" name="Google Shape;277;p18"/>
          <p:cNvSpPr txBox="1"/>
          <p:nvPr>
            <p:ph idx="8" type="subTitle"/>
          </p:nvPr>
        </p:nvSpPr>
        <p:spPr>
          <a:xfrm>
            <a:off x="6501652" y="3154725"/>
            <a:ext cx="1929000" cy="69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even columns">
  <p:cSld name="CUSTOM_37">
    <p:spTree>
      <p:nvGrpSpPr>
        <p:cNvPr id="278" name="Shape 278"/>
        <p:cNvGrpSpPr/>
        <p:nvPr/>
      </p:nvGrpSpPr>
      <p:grpSpPr>
        <a:xfrm>
          <a:off x="0" y="0"/>
          <a:ext cx="0" cy="0"/>
          <a:chOff x="0" y="0"/>
          <a:chExt cx="0" cy="0"/>
        </a:xfrm>
      </p:grpSpPr>
      <p:sp>
        <p:nvSpPr>
          <p:cNvPr id="279" name="Google Shape;279;p19"/>
          <p:cNvSpPr/>
          <p:nvPr/>
        </p:nvSpPr>
        <p:spPr>
          <a:xfrm>
            <a:off x="5717531" y="3341823"/>
            <a:ext cx="3552217" cy="1926344"/>
          </a:xfrm>
          <a:custGeom>
            <a:rect b="b" l="l" r="r" t="t"/>
            <a:pathLst>
              <a:path extrusionOk="0" h="159730" w="245446">
                <a:moveTo>
                  <a:pt x="245446" y="12432"/>
                </a:moveTo>
                <a:cubicBezTo>
                  <a:pt x="241373" y="9362"/>
                  <a:pt x="236935" y="6779"/>
                  <a:pt x="232224" y="4773"/>
                </a:cubicBezTo>
                <a:cubicBezTo>
                  <a:pt x="224807" y="1672"/>
                  <a:pt x="216813" y="1"/>
                  <a:pt x="208789" y="31"/>
                </a:cubicBezTo>
                <a:cubicBezTo>
                  <a:pt x="191037" y="153"/>
                  <a:pt x="173499" y="8633"/>
                  <a:pt x="162465" y="22493"/>
                </a:cubicBezTo>
                <a:cubicBezTo>
                  <a:pt x="153073" y="34287"/>
                  <a:pt x="148271" y="49545"/>
                  <a:pt x="137115" y="59728"/>
                </a:cubicBezTo>
                <a:cubicBezTo>
                  <a:pt x="127389" y="68573"/>
                  <a:pt x="114075" y="72342"/>
                  <a:pt x="101036" y="74014"/>
                </a:cubicBezTo>
                <a:cubicBezTo>
                  <a:pt x="87966" y="75655"/>
                  <a:pt x="74713" y="75412"/>
                  <a:pt x="61704" y="77570"/>
                </a:cubicBezTo>
                <a:cubicBezTo>
                  <a:pt x="47661" y="79941"/>
                  <a:pt x="34074" y="85108"/>
                  <a:pt x="22037" y="92677"/>
                </a:cubicBezTo>
                <a:cubicBezTo>
                  <a:pt x="15897" y="96537"/>
                  <a:pt x="10001" y="101187"/>
                  <a:pt x="6171" y="107327"/>
                </a:cubicBezTo>
                <a:cubicBezTo>
                  <a:pt x="1155" y="115352"/>
                  <a:pt x="0" y="125322"/>
                  <a:pt x="1399" y="134653"/>
                </a:cubicBezTo>
                <a:cubicBezTo>
                  <a:pt x="2736" y="143437"/>
                  <a:pt x="6080" y="151705"/>
                  <a:pt x="9909" y="159729"/>
                </a:cubicBezTo>
                <a:lnTo>
                  <a:pt x="245446" y="159729"/>
                </a:ln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flipH="1">
            <a:off x="-124848" y="3341823"/>
            <a:ext cx="3552217" cy="1926344"/>
          </a:xfrm>
          <a:custGeom>
            <a:rect b="b" l="l" r="r" t="t"/>
            <a:pathLst>
              <a:path extrusionOk="0" h="159730" w="245446">
                <a:moveTo>
                  <a:pt x="245446" y="12432"/>
                </a:moveTo>
                <a:cubicBezTo>
                  <a:pt x="241373" y="9362"/>
                  <a:pt x="236935" y="6779"/>
                  <a:pt x="232224" y="4773"/>
                </a:cubicBezTo>
                <a:cubicBezTo>
                  <a:pt x="224807" y="1672"/>
                  <a:pt x="216813" y="1"/>
                  <a:pt x="208789" y="31"/>
                </a:cubicBezTo>
                <a:cubicBezTo>
                  <a:pt x="191037" y="153"/>
                  <a:pt x="173499" y="8633"/>
                  <a:pt x="162465" y="22493"/>
                </a:cubicBezTo>
                <a:cubicBezTo>
                  <a:pt x="153073" y="34287"/>
                  <a:pt x="148271" y="49545"/>
                  <a:pt x="137115" y="59728"/>
                </a:cubicBezTo>
                <a:cubicBezTo>
                  <a:pt x="127389" y="68573"/>
                  <a:pt x="114075" y="72342"/>
                  <a:pt x="101036" y="74014"/>
                </a:cubicBezTo>
                <a:cubicBezTo>
                  <a:pt x="87966" y="75655"/>
                  <a:pt x="74713" y="75412"/>
                  <a:pt x="61704" y="77570"/>
                </a:cubicBezTo>
                <a:cubicBezTo>
                  <a:pt x="47661" y="79941"/>
                  <a:pt x="34074" y="85108"/>
                  <a:pt x="22037" y="92677"/>
                </a:cubicBezTo>
                <a:cubicBezTo>
                  <a:pt x="15897" y="96537"/>
                  <a:pt x="10001" y="101187"/>
                  <a:pt x="6171" y="107327"/>
                </a:cubicBezTo>
                <a:cubicBezTo>
                  <a:pt x="1155" y="115352"/>
                  <a:pt x="0" y="125322"/>
                  <a:pt x="1399" y="134653"/>
                </a:cubicBezTo>
                <a:cubicBezTo>
                  <a:pt x="2736" y="143437"/>
                  <a:pt x="6080" y="151705"/>
                  <a:pt x="9909" y="159729"/>
                </a:cubicBezTo>
                <a:lnTo>
                  <a:pt x="245446" y="159729"/>
                </a:ln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6448256" y="3492913"/>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
          <p:cNvSpPr/>
          <p:nvPr/>
        </p:nvSpPr>
        <p:spPr>
          <a:xfrm flipH="1">
            <a:off x="-124844" y="3492913"/>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flipH="1">
            <a:off x="312218" y="116311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flipH="1">
            <a:off x="587403" y="9188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9"/>
          <p:cNvSpPr/>
          <p:nvPr/>
        </p:nvSpPr>
        <p:spPr>
          <a:xfrm flipH="1">
            <a:off x="587403" y="177611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9"/>
          <p:cNvSpPr/>
          <p:nvPr/>
        </p:nvSpPr>
        <p:spPr>
          <a:xfrm flipH="1">
            <a:off x="308334" y="30792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flipH="1">
            <a:off x="3737334" y="470847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flipH="1">
            <a:off x="4064028" y="48641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flipH="1">
            <a:off x="8760893" y="297286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flipH="1">
            <a:off x="8988453" y="25717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flipH="1">
            <a:off x="8757009" y="177612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txBox="1"/>
          <p:nvPr>
            <p:ph type="title"/>
          </p:nvPr>
        </p:nvSpPr>
        <p:spPr>
          <a:xfrm>
            <a:off x="713250" y="539500"/>
            <a:ext cx="7717500" cy="524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
        <p:nvSpPr>
          <p:cNvPr id="293" name="Google Shape;293;p19"/>
          <p:cNvSpPr txBox="1"/>
          <p:nvPr>
            <p:ph idx="1" type="subTitle"/>
          </p:nvPr>
        </p:nvSpPr>
        <p:spPr>
          <a:xfrm>
            <a:off x="1403263" y="2828535"/>
            <a:ext cx="2118900" cy="51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Yanone Kaffeesatz"/>
              <a:buNone/>
              <a:defRPr b="1" sz="2400">
                <a:latin typeface="Rajdhani"/>
                <a:ea typeface="Rajdhani"/>
                <a:cs typeface="Rajdhani"/>
                <a:sym typeface="Rajdhani"/>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94" name="Google Shape;294;p19"/>
          <p:cNvSpPr txBox="1"/>
          <p:nvPr>
            <p:ph idx="2" type="subTitle"/>
          </p:nvPr>
        </p:nvSpPr>
        <p:spPr>
          <a:xfrm>
            <a:off x="4574787" y="1668225"/>
            <a:ext cx="1929900" cy="51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Yanone Kaffeesatz"/>
              <a:buNone/>
              <a:defRPr b="1" sz="2400">
                <a:latin typeface="Rajdhani"/>
                <a:ea typeface="Rajdhani"/>
                <a:cs typeface="Rajdhani"/>
                <a:sym typeface="Rajdhani"/>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95" name="Google Shape;295;p19"/>
          <p:cNvSpPr txBox="1"/>
          <p:nvPr>
            <p:ph idx="3" type="subTitle"/>
          </p:nvPr>
        </p:nvSpPr>
        <p:spPr>
          <a:xfrm>
            <a:off x="719364" y="1668225"/>
            <a:ext cx="1925400" cy="51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Yanone Kaffeesatz"/>
              <a:buNone/>
              <a:defRPr b="1" sz="2400">
                <a:latin typeface="Rajdhani"/>
                <a:ea typeface="Rajdhani"/>
                <a:cs typeface="Rajdhani"/>
                <a:sym typeface="Rajdhani"/>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96" name="Google Shape;296;p19"/>
          <p:cNvSpPr txBox="1"/>
          <p:nvPr>
            <p:ph idx="4" type="subTitle"/>
          </p:nvPr>
        </p:nvSpPr>
        <p:spPr>
          <a:xfrm>
            <a:off x="717175" y="2028933"/>
            <a:ext cx="19299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97" name="Google Shape;297;p19"/>
          <p:cNvSpPr txBox="1"/>
          <p:nvPr>
            <p:ph idx="5" type="subTitle"/>
          </p:nvPr>
        </p:nvSpPr>
        <p:spPr>
          <a:xfrm>
            <a:off x="4574787" y="2028933"/>
            <a:ext cx="19299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98" name="Google Shape;298;p19"/>
          <p:cNvSpPr txBox="1"/>
          <p:nvPr>
            <p:ph idx="6" type="subTitle"/>
          </p:nvPr>
        </p:nvSpPr>
        <p:spPr>
          <a:xfrm>
            <a:off x="1498063" y="3184579"/>
            <a:ext cx="19293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99" name="Google Shape;299;p19"/>
          <p:cNvSpPr txBox="1"/>
          <p:nvPr>
            <p:ph idx="7" type="subTitle"/>
          </p:nvPr>
        </p:nvSpPr>
        <p:spPr>
          <a:xfrm>
            <a:off x="3522066" y="2828535"/>
            <a:ext cx="2118900" cy="51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Yanone Kaffeesatz"/>
              <a:buNone/>
              <a:defRPr b="1" sz="2400">
                <a:latin typeface="Rajdhani"/>
                <a:ea typeface="Rajdhani"/>
                <a:cs typeface="Rajdhani"/>
                <a:sym typeface="Rajdhani"/>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300" name="Google Shape;300;p19"/>
          <p:cNvSpPr txBox="1"/>
          <p:nvPr>
            <p:ph idx="8" type="subTitle"/>
          </p:nvPr>
        </p:nvSpPr>
        <p:spPr>
          <a:xfrm>
            <a:off x="3607791" y="3184579"/>
            <a:ext cx="19293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301" name="Google Shape;301;p19"/>
          <p:cNvSpPr txBox="1"/>
          <p:nvPr>
            <p:ph idx="9" type="subTitle"/>
          </p:nvPr>
        </p:nvSpPr>
        <p:spPr>
          <a:xfrm>
            <a:off x="2644903" y="1668225"/>
            <a:ext cx="1929900" cy="51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Yanone Kaffeesatz"/>
              <a:buNone/>
              <a:defRPr b="1" sz="2400">
                <a:latin typeface="Rajdhani"/>
                <a:ea typeface="Rajdhani"/>
                <a:cs typeface="Rajdhani"/>
                <a:sym typeface="Rajdhani"/>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302" name="Google Shape;302;p19"/>
          <p:cNvSpPr txBox="1"/>
          <p:nvPr>
            <p:ph idx="13" type="subTitle"/>
          </p:nvPr>
        </p:nvSpPr>
        <p:spPr>
          <a:xfrm>
            <a:off x="2644903" y="2028933"/>
            <a:ext cx="19299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303" name="Google Shape;303;p19"/>
          <p:cNvSpPr txBox="1"/>
          <p:nvPr>
            <p:ph idx="14" type="subTitle"/>
          </p:nvPr>
        </p:nvSpPr>
        <p:spPr>
          <a:xfrm>
            <a:off x="6504690" y="1668225"/>
            <a:ext cx="1929900" cy="51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Yanone Kaffeesatz"/>
              <a:buNone/>
              <a:defRPr b="1" sz="2400">
                <a:latin typeface="Rajdhani"/>
                <a:ea typeface="Rajdhani"/>
                <a:cs typeface="Rajdhani"/>
                <a:sym typeface="Rajdhani"/>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304" name="Google Shape;304;p19"/>
          <p:cNvSpPr txBox="1"/>
          <p:nvPr>
            <p:ph idx="15" type="subTitle"/>
          </p:nvPr>
        </p:nvSpPr>
        <p:spPr>
          <a:xfrm>
            <a:off x="6504690" y="2028933"/>
            <a:ext cx="19299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305" name="Google Shape;305;p19"/>
          <p:cNvSpPr txBox="1"/>
          <p:nvPr>
            <p:ph idx="16" type="subTitle"/>
          </p:nvPr>
        </p:nvSpPr>
        <p:spPr>
          <a:xfrm>
            <a:off x="5640886" y="2828535"/>
            <a:ext cx="2118900" cy="51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Yanone Kaffeesatz"/>
              <a:buNone/>
              <a:defRPr b="1" sz="2400">
                <a:latin typeface="Rajdhani"/>
                <a:ea typeface="Rajdhani"/>
                <a:cs typeface="Rajdhani"/>
                <a:sym typeface="Rajdhani"/>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306" name="Google Shape;306;p19"/>
          <p:cNvSpPr txBox="1"/>
          <p:nvPr>
            <p:ph idx="17" type="subTitle"/>
          </p:nvPr>
        </p:nvSpPr>
        <p:spPr>
          <a:xfrm>
            <a:off x="5735686" y="3184579"/>
            <a:ext cx="19293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5">
    <p:spTree>
      <p:nvGrpSpPr>
        <p:cNvPr id="307" name="Shape 307"/>
        <p:cNvGrpSpPr/>
        <p:nvPr/>
      </p:nvGrpSpPr>
      <p:grpSpPr>
        <a:xfrm>
          <a:off x="0" y="0"/>
          <a:ext cx="0" cy="0"/>
          <a:chOff x="0" y="0"/>
          <a:chExt cx="0" cy="0"/>
        </a:xfrm>
      </p:grpSpPr>
      <p:sp>
        <p:nvSpPr>
          <p:cNvPr id="308" name="Google Shape;308;p20"/>
          <p:cNvSpPr/>
          <p:nvPr/>
        </p:nvSpPr>
        <p:spPr>
          <a:xfrm rot="5400000">
            <a:off x="-897556" y="3164226"/>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p:nvPr/>
        </p:nvSpPr>
        <p:spPr>
          <a:xfrm flipH="1" rot="-5400000">
            <a:off x="7284219" y="3164226"/>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
          <p:cNvSpPr/>
          <p:nvPr/>
        </p:nvSpPr>
        <p:spPr>
          <a:xfrm flipH="1">
            <a:off x="8665643" y="220996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0"/>
          <p:cNvSpPr/>
          <p:nvPr/>
        </p:nvSpPr>
        <p:spPr>
          <a:xfrm flipH="1">
            <a:off x="8940828" y="196571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0"/>
          <p:cNvSpPr/>
          <p:nvPr/>
        </p:nvSpPr>
        <p:spPr>
          <a:xfrm flipH="1">
            <a:off x="8940828" y="28229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0"/>
          <p:cNvSpPr/>
          <p:nvPr/>
        </p:nvSpPr>
        <p:spPr>
          <a:xfrm flipH="1">
            <a:off x="8554484" y="10635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0"/>
          <p:cNvSpPr/>
          <p:nvPr/>
        </p:nvSpPr>
        <p:spPr>
          <a:xfrm flipH="1">
            <a:off x="8813553" y="3845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0"/>
          <p:cNvSpPr/>
          <p:nvPr/>
        </p:nvSpPr>
        <p:spPr>
          <a:xfrm flipH="1">
            <a:off x="96284" y="243807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0"/>
          <p:cNvSpPr/>
          <p:nvPr/>
        </p:nvSpPr>
        <p:spPr>
          <a:xfrm flipH="1">
            <a:off x="439231" y="307673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0"/>
          <p:cNvSpPr/>
          <p:nvPr/>
        </p:nvSpPr>
        <p:spPr>
          <a:xfrm flipH="1">
            <a:off x="439228" y="3845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0"/>
          <p:cNvSpPr txBox="1"/>
          <p:nvPr>
            <p:ph idx="1" type="subTitle"/>
          </p:nvPr>
        </p:nvSpPr>
        <p:spPr>
          <a:xfrm>
            <a:off x="1045475" y="1965358"/>
            <a:ext cx="1987200" cy="37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Yanone Kaffeesatz"/>
              <a:buNone/>
              <a:defRPr b="1" sz="2400">
                <a:latin typeface="Rajdhani"/>
                <a:ea typeface="Rajdhani"/>
                <a:cs typeface="Rajdhani"/>
                <a:sym typeface="Rajdhani"/>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319" name="Google Shape;319;p20"/>
          <p:cNvSpPr txBox="1"/>
          <p:nvPr>
            <p:ph idx="2" type="subTitle"/>
          </p:nvPr>
        </p:nvSpPr>
        <p:spPr>
          <a:xfrm>
            <a:off x="1046025" y="3735548"/>
            <a:ext cx="1987200" cy="37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Yanone Kaffeesatz"/>
              <a:buNone/>
              <a:defRPr b="1" sz="2400">
                <a:latin typeface="Rajdhani"/>
                <a:ea typeface="Rajdhani"/>
                <a:cs typeface="Rajdhani"/>
                <a:sym typeface="Rajdhani"/>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320" name="Google Shape;320;p20"/>
          <p:cNvSpPr txBox="1"/>
          <p:nvPr>
            <p:ph idx="3" type="subTitle"/>
          </p:nvPr>
        </p:nvSpPr>
        <p:spPr>
          <a:xfrm>
            <a:off x="6117404" y="1965358"/>
            <a:ext cx="1987200" cy="37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Yanone Kaffeesatz"/>
              <a:buNone/>
              <a:defRPr b="1" sz="2400">
                <a:latin typeface="Rajdhani"/>
                <a:ea typeface="Rajdhani"/>
                <a:cs typeface="Rajdhani"/>
                <a:sym typeface="Rajdhani"/>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321" name="Google Shape;321;p20"/>
          <p:cNvSpPr txBox="1"/>
          <p:nvPr>
            <p:ph idx="4" type="subTitle"/>
          </p:nvPr>
        </p:nvSpPr>
        <p:spPr>
          <a:xfrm>
            <a:off x="3581890" y="3735548"/>
            <a:ext cx="1987200" cy="37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Yanone Kaffeesatz"/>
              <a:buNone/>
              <a:defRPr b="1" sz="2400">
                <a:latin typeface="Rajdhani"/>
                <a:ea typeface="Rajdhani"/>
                <a:cs typeface="Rajdhani"/>
                <a:sym typeface="Rajdhani"/>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322" name="Google Shape;322;p20"/>
          <p:cNvSpPr txBox="1"/>
          <p:nvPr>
            <p:ph idx="5" type="subTitle"/>
          </p:nvPr>
        </p:nvSpPr>
        <p:spPr>
          <a:xfrm>
            <a:off x="6118674" y="3735548"/>
            <a:ext cx="1987200" cy="37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Yanone Kaffeesatz"/>
              <a:buNone/>
              <a:defRPr b="1" sz="2400">
                <a:latin typeface="Rajdhani"/>
                <a:ea typeface="Rajdhani"/>
                <a:cs typeface="Rajdhani"/>
                <a:sym typeface="Rajdhani"/>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323" name="Google Shape;323;p20"/>
          <p:cNvSpPr txBox="1"/>
          <p:nvPr>
            <p:ph idx="6" type="subTitle"/>
          </p:nvPr>
        </p:nvSpPr>
        <p:spPr>
          <a:xfrm>
            <a:off x="3581842" y="1965358"/>
            <a:ext cx="1987200" cy="37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Yanone Kaffeesatz"/>
              <a:buNone/>
              <a:defRPr b="1" sz="2400">
                <a:latin typeface="Rajdhani"/>
                <a:ea typeface="Rajdhani"/>
                <a:cs typeface="Rajdhani"/>
                <a:sym typeface="Rajdhani"/>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324" name="Google Shape;324;p20"/>
          <p:cNvSpPr txBox="1"/>
          <p:nvPr>
            <p:ph idx="7" type="subTitle"/>
          </p:nvPr>
        </p:nvSpPr>
        <p:spPr>
          <a:xfrm>
            <a:off x="1045387" y="2245721"/>
            <a:ext cx="19863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25" name="Google Shape;325;p20"/>
          <p:cNvSpPr txBox="1"/>
          <p:nvPr>
            <p:ph idx="8" type="subTitle"/>
          </p:nvPr>
        </p:nvSpPr>
        <p:spPr>
          <a:xfrm>
            <a:off x="1044025" y="4021534"/>
            <a:ext cx="19863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26" name="Google Shape;326;p20"/>
          <p:cNvSpPr txBox="1"/>
          <p:nvPr>
            <p:ph idx="9" type="subTitle"/>
          </p:nvPr>
        </p:nvSpPr>
        <p:spPr>
          <a:xfrm>
            <a:off x="6118042" y="2245721"/>
            <a:ext cx="19863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27" name="Google Shape;327;p20"/>
          <p:cNvSpPr txBox="1"/>
          <p:nvPr>
            <p:ph idx="13" type="subTitle"/>
          </p:nvPr>
        </p:nvSpPr>
        <p:spPr>
          <a:xfrm>
            <a:off x="3581809" y="4021534"/>
            <a:ext cx="19863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28" name="Google Shape;328;p20"/>
          <p:cNvSpPr txBox="1"/>
          <p:nvPr>
            <p:ph idx="14" type="subTitle"/>
          </p:nvPr>
        </p:nvSpPr>
        <p:spPr>
          <a:xfrm>
            <a:off x="6116668" y="4021534"/>
            <a:ext cx="19863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29" name="Google Shape;329;p20"/>
          <p:cNvSpPr txBox="1"/>
          <p:nvPr>
            <p:ph idx="15" type="subTitle"/>
          </p:nvPr>
        </p:nvSpPr>
        <p:spPr>
          <a:xfrm>
            <a:off x="3582479" y="2245721"/>
            <a:ext cx="19863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30" name="Google Shape;330;p20"/>
          <p:cNvSpPr txBox="1"/>
          <p:nvPr>
            <p:ph type="title"/>
          </p:nvPr>
        </p:nvSpPr>
        <p:spPr>
          <a:xfrm>
            <a:off x="713250" y="539500"/>
            <a:ext cx="7717500" cy="524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p:nvPr/>
        </p:nvSpPr>
        <p:spPr>
          <a:xfrm>
            <a:off x="6590131" y="3519426"/>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rgbClr val="F28F8F"/>
              </a:gs>
              <a:gs pos="100000">
                <a:srgbClr val="FFBDA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flipH="1">
            <a:off x="-140144" y="3519426"/>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rgbClr val="F28F8F"/>
              </a:gs>
              <a:gs pos="100000">
                <a:srgbClr val="FFBDA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rot="10800000">
            <a:off x="6526394" y="-128649"/>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rgbClr val="F28F8F"/>
              </a:gs>
              <a:gs pos="100000">
                <a:srgbClr val="FFBDA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10800000">
            <a:off x="-203881" y="-128649"/>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rgbClr val="F28F8F"/>
              </a:gs>
              <a:gs pos="100000">
                <a:srgbClr val="FFBDA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8475143" y="22836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flipH="1">
            <a:off x="8623053" y="200471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8430778" y="38239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a:off x="8773559" y="308922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512243" y="155026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112193" y="257173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162959" y="154637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429659" y="33231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flipH="1">
            <a:off x="429653" y="200471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txBox="1"/>
          <p:nvPr>
            <p:ph hasCustomPrompt="1" type="title"/>
          </p:nvPr>
        </p:nvSpPr>
        <p:spPr>
          <a:xfrm>
            <a:off x="2057325" y="1205200"/>
            <a:ext cx="2724300" cy="1078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72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34" name="Google Shape;34;p3"/>
          <p:cNvSpPr txBox="1"/>
          <p:nvPr>
            <p:ph idx="2" type="title"/>
          </p:nvPr>
        </p:nvSpPr>
        <p:spPr>
          <a:xfrm>
            <a:off x="1626075" y="2492200"/>
            <a:ext cx="3586800" cy="986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5" name="Google Shape;35;p3"/>
          <p:cNvSpPr txBox="1"/>
          <p:nvPr>
            <p:ph idx="1" type="subTitle"/>
          </p:nvPr>
        </p:nvSpPr>
        <p:spPr>
          <a:xfrm>
            <a:off x="1975125" y="3545575"/>
            <a:ext cx="2888700" cy="74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8">
    <p:spTree>
      <p:nvGrpSpPr>
        <p:cNvPr id="331" name="Shape 331"/>
        <p:cNvGrpSpPr/>
        <p:nvPr/>
      </p:nvGrpSpPr>
      <p:grpSpPr>
        <a:xfrm>
          <a:off x="0" y="0"/>
          <a:ext cx="0" cy="0"/>
          <a:chOff x="0" y="0"/>
          <a:chExt cx="0" cy="0"/>
        </a:xfrm>
      </p:grpSpPr>
      <p:sp>
        <p:nvSpPr>
          <p:cNvPr id="332" name="Google Shape;332;p21"/>
          <p:cNvSpPr/>
          <p:nvPr/>
        </p:nvSpPr>
        <p:spPr>
          <a:xfrm rot="-5400000">
            <a:off x="6360893" y="-305643"/>
            <a:ext cx="4672678" cy="3040860"/>
          </a:xfrm>
          <a:custGeom>
            <a:rect b="b" l="l" r="r" t="t"/>
            <a:pathLst>
              <a:path extrusionOk="0" h="159730" w="245446">
                <a:moveTo>
                  <a:pt x="245446" y="12432"/>
                </a:moveTo>
                <a:cubicBezTo>
                  <a:pt x="241373" y="9362"/>
                  <a:pt x="236935" y="6779"/>
                  <a:pt x="232224" y="4773"/>
                </a:cubicBezTo>
                <a:cubicBezTo>
                  <a:pt x="224807" y="1672"/>
                  <a:pt x="216813" y="1"/>
                  <a:pt x="208789" y="31"/>
                </a:cubicBezTo>
                <a:cubicBezTo>
                  <a:pt x="191037" y="153"/>
                  <a:pt x="173499" y="8633"/>
                  <a:pt x="162465" y="22493"/>
                </a:cubicBezTo>
                <a:cubicBezTo>
                  <a:pt x="153073" y="34287"/>
                  <a:pt x="148271" y="49545"/>
                  <a:pt x="137115" y="59728"/>
                </a:cubicBezTo>
                <a:cubicBezTo>
                  <a:pt x="127389" y="68573"/>
                  <a:pt x="114075" y="72342"/>
                  <a:pt x="101036" y="74014"/>
                </a:cubicBezTo>
                <a:cubicBezTo>
                  <a:pt x="87966" y="75655"/>
                  <a:pt x="74713" y="75412"/>
                  <a:pt x="61704" y="77570"/>
                </a:cubicBezTo>
                <a:cubicBezTo>
                  <a:pt x="47661" y="79941"/>
                  <a:pt x="34074" y="85108"/>
                  <a:pt x="22037" y="92677"/>
                </a:cubicBezTo>
                <a:cubicBezTo>
                  <a:pt x="15897" y="96537"/>
                  <a:pt x="10001" y="101187"/>
                  <a:pt x="6171" y="107327"/>
                </a:cubicBezTo>
                <a:cubicBezTo>
                  <a:pt x="1155" y="115352"/>
                  <a:pt x="0" y="125322"/>
                  <a:pt x="1399" y="134653"/>
                </a:cubicBezTo>
                <a:cubicBezTo>
                  <a:pt x="2736" y="143437"/>
                  <a:pt x="6080" y="151705"/>
                  <a:pt x="9909" y="159729"/>
                </a:cubicBezTo>
                <a:lnTo>
                  <a:pt x="245446" y="159729"/>
                </a:ln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p:nvPr/>
        </p:nvSpPr>
        <p:spPr>
          <a:xfrm rot="5400000">
            <a:off x="-1699307" y="2799507"/>
            <a:ext cx="4672678" cy="3040860"/>
          </a:xfrm>
          <a:custGeom>
            <a:rect b="b" l="l" r="r" t="t"/>
            <a:pathLst>
              <a:path extrusionOk="0" h="159730" w="245446">
                <a:moveTo>
                  <a:pt x="245446" y="12432"/>
                </a:moveTo>
                <a:cubicBezTo>
                  <a:pt x="241373" y="9362"/>
                  <a:pt x="236935" y="6779"/>
                  <a:pt x="232224" y="4773"/>
                </a:cubicBezTo>
                <a:cubicBezTo>
                  <a:pt x="224807" y="1672"/>
                  <a:pt x="216813" y="1"/>
                  <a:pt x="208789" y="31"/>
                </a:cubicBezTo>
                <a:cubicBezTo>
                  <a:pt x="191037" y="153"/>
                  <a:pt x="173499" y="8633"/>
                  <a:pt x="162465" y="22493"/>
                </a:cubicBezTo>
                <a:cubicBezTo>
                  <a:pt x="153073" y="34287"/>
                  <a:pt x="148271" y="49545"/>
                  <a:pt x="137115" y="59728"/>
                </a:cubicBezTo>
                <a:cubicBezTo>
                  <a:pt x="127389" y="68573"/>
                  <a:pt x="114075" y="72342"/>
                  <a:pt x="101036" y="74014"/>
                </a:cubicBezTo>
                <a:cubicBezTo>
                  <a:pt x="87966" y="75655"/>
                  <a:pt x="74713" y="75412"/>
                  <a:pt x="61704" y="77570"/>
                </a:cubicBezTo>
                <a:cubicBezTo>
                  <a:pt x="47661" y="79941"/>
                  <a:pt x="34074" y="85108"/>
                  <a:pt x="22037" y="92677"/>
                </a:cubicBezTo>
                <a:cubicBezTo>
                  <a:pt x="15897" y="96537"/>
                  <a:pt x="10001" y="101187"/>
                  <a:pt x="6171" y="107327"/>
                </a:cubicBezTo>
                <a:cubicBezTo>
                  <a:pt x="1155" y="115352"/>
                  <a:pt x="0" y="125322"/>
                  <a:pt x="1399" y="134653"/>
                </a:cubicBezTo>
                <a:cubicBezTo>
                  <a:pt x="2736" y="143437"/>
                  <a:pt x="6080" y="151705"/>
                  <a:pt x="9909" y="159729"/>
                </a:cubicBezTo>
                <a:lnTo>
                  <a:pt x="245446" y="159729"/>
                </a:ln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p:nvPr/>
        </p:nvSpPr>
        <p:spPr>
          <a:xfrm flipH="1">
            <a:off x="388543" y="56303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flipH="1">
            <a:off x="587528" y="3187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flipH="1">
            <a:off x="587528" y="11760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
          <p:cNvSpPr/>
          <p:nvPr/>
        </p:nvSpPr>
        <p:spPr>
          <a:xfrm flipH="1">
            <a:off x="182134" y="96514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p:nvPr/>
        </p:nvSpPr>
        <p:spPr>
          <a:xfrm flipH="1">
            <a:off x="337834" y="204147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flipH="1">
            <a:off x="8619384" y="345962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flipH="1">
            <a:off x="8837218" y="38205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flipH="1">
            <a:off x="8282868" y="475403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flipH="1">
            <a:off x="8502803" y="39189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flipH="1">
            <a:off x="8672478" y="48524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1"/>
          <p:cNvSpPr/>
          <p:nvPr/>
        </p:nvSpPr>
        <p:spPr>
          <a:xfrm flipH="1">
            <a:off x="7352559" y="475014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1"/>
          <p:cNvSpPr txBox="1"/>
          <p:nvPr>
            <p:ph idx="1" type="subTitle"/>
          </p:nvPr>
        </p:nvSpPr>
        <p:spPr>
          <a:xfrm>
            <a:off x="2040188" y="2957873"/>
            <a:ext cx="2409900" cy="47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Francois One"/>
              <a:buNone/>
              <a:defRPr b="1" sz="2400">
                <a:latin typeface="Rajdhani"/>
                <a:ea typeface="Rajdhani"/>
                <a:cs typeface="Rajdhani"/>
                <a:sym typeface="Rajdhani"/>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346" name="Google Shape;346;p21"/>
          <p:cNvSpPr txBox="1"/>
          <p:nvPr>
            <p:ph hasCustomPrompt="1" type="title"/>
          </p:nvPr>
        </p:nvSpPr>
        <p:spPr>
          <a:xfrm>
            <a:off x="2675258" y="1788300"/>
            <a:ext cx="1121700" cy="78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3000">
                <a:latin typeface="Rajdhani"/>
                <a:ea typeface="Rajdhani"/>
                <a:cs typeface="Rajdhani"/>
                <a:sym typeface="Rajdhani"/>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47" name="Google Shape;347;p21"/>
          <p:cNvSpPr txBox="1"/>
          <p:nvPr>
            <p:ph idx="2" type="subTitle"/>
          </p:nvPr>
        </p:nvSpPr>
        <p:spPr>
          <a:xfrm>
            <a:off x="2040188" y="3459625"/>
            <a:ext cx="2409900" cy="70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48" name="Google Shape;348;p21"/>
          <p:cNvSpPr txBox="1"/>
          <p:nvPr>
            <p:ph idx="3" type="subTitle"/>
          </p:nvPr>
        </p:nvSpPr>
        <p:spPr>
          <a:xfrm>
            <a:off x="4693918" y="2957873"/>
            <a:ext cx="2409900" cy="47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Francois One"/>
              <a:buNone/>
              <a:defRPr b="1" sz="2400">
                <a:latin typeface="Rajdhani"/>
                <a:ea typeface="Rajdhani"/>
                <a:cs typeface="Rajdhani"/>
                <a:sym typeface="Rajdhani"/>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349" name="Google Shape;349;p21"/>
          <p:cNvSpPr txBox="1"/>
          <p:nvPr>
            <p:ph hasCustomPrompt="1" idx="4" type="title"/>
          </p:nvPr>
        </p:nvSpPr>
        <p:spPr>
          <a:xfrm>
            <a:off x="5347047" y="1788300"/>
            <a:ext cx="1121700" cy="78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3000">
                <a:latin typeface="Rajdhani"/>
                <a:ea typeface="Rajdhani"/>
                <a:cs typeface="Rajdhani"/>
                <a:sym typeface="Rajdhani"/>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50" name="Google Shape;350;p21"/>
          <p:cNvSpPr txBox="1"/>
          <p:nvPr>
            <p:ph idx="5" type="subTitle"/>
          </p:nvPr>
        </p:nvSpPr>
        <p:spPr>
          <a:xfrm>
            <a:off x="4693918" y="3459625"/>
            <a:ext cx="2409900" cy="70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51" name="Google Shape;351;p21"/>
          <p:cNvSpPr txBox="1"/>
          <p:nvPr>
            <p:ph idx="6" type="title"/>
          </p:nvPr>
        </p:nvSpPr>
        <p:spPr>
          <a:xfrm>
            <a:off x="713250" y="539500"/>
            <a:ext cx="7717500" cy="524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Font typeface="Caveat"/>
              <a:buNone/>
              <a:defRPr b="1" sz="3600">
                <a:latin typeface="Rajdhani"/>
                <a:ea typeface="Rajdhani"/>
                <a:cs typeface="Rajdhani"/>
                <a:sym typeface="Rajdhani"/>
              </a:defRPr>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8">
    <p:spTree>
      <p:nvGrpSpPr>
        <p:cNvPr id="352" name="Shape 352"/>
        <p:cNvGrpSpPr/>
        <p:nvPr/>
      </p:nvGrpSpPr>
      <p:grpSpPr>
        <a:xfrm>
          <a:off x="0" y="0"/>
          <a:ext cx="0" cy="0"/>
          <a:chOff x="0" y="0"/>
          <a:chExt cx="0" cy="0"/>
        </a:xfrm>
      </p:grpSpPr>
      <p:sp>
        <p:nvSpPr>
          <p:cNvPr id="353" name="Google Shape;353;p22"/>
          <p:cNvSpPr/>
          <p:nvPr/>
        </p:nvSpPr>
        <p:spPr>
          <a:xfrm rot="10800000">
            <a:off x="-977450" y="-1033438"/>
            <a:ext cx="5675325" cy="3145882"/>
          </a:xfrm>
          <a:custGeom>
            <a:rect b="b" l="l" r="r" t="t"/>
            <a:pathLst>
              <a:path extrusionOk="0" h="159730" w="245446">
                <a:moveTo>
                  <a:pt x="245446" y="12432"/>
                </a:moveTo>
                <a:cubicBezTo>
                  <a:pt x="241373" y="9362"/>
                  <a:pt x="236935" y="6779"/>
                  <a:pt x="232224" y="4773"/>
                </a:cubicBezTo>
                <a:cubicBezTo>
                  <a:pt x="224807" y="1672"/>
                  <a:pt x="216813" y="1"/>
                  <a:pt x="208789" y="31"/>
                </a:cubicBezTo>
                <a:cubicBezTo>
                  <a:pt x="191037" y="153"/>
                  <a:pt x="173499" y="8633"/>
                  <a:pt x="162465" y="22493"/>
                </a:cubicBezTo>
                <a:cubicBezTo>
                  <a:pt x="153073" y="34287"/>
                  <a:pt x="148271" y="49545"/>
                  <a:pt x="137115" y="59728"/>
                </a:cubicBezTo>
                <a:cubicBezTo>
                  <a:pt x="127389" y="68573"/>
                  <a:pt x="114075" y="72342"/>
                  <a:pt x="101036" y="74014"/>
                </a:cubicBezTo>
                <a:cubicBezTo>
                  <a:pt x="87966" y="75655"/>
                  <a:pt x="74713" y="75412"/>
                  <a:pt x="61704" y="77570"/>
                </a:cubicBezTo>
                <a:cubicBezTo>
                  <a:pt x="47661" y="79941"/>
                  <a:pt x="34074" y="85108"/>
                  <a:pt x="22037" y="92677"/>
                </a:cubicBezTo>
                <a:cubicBezTo>
                  <a:pt x="15897" y="96537"/>
                  <a:pt x="10001" y="101187"/>
                  <a:pt x="6171" y="107327"/>
                </a:cubicBezTo>
                <a:cubicBezTo>
                  <a:pt x="1155" y="115352"/>
                  <a:pt x="0" y="125322"/>
                  <a:pt x="1399" y="134653"/>
                </a:cubicBezTo>
                <a:cubicBezTo>
                  <a:pt x="2736" y="143437"/>
                  <a:pt x="6080" y="151705"/>
                  <a:pt x="9909" y="159729"/>
                </a:cubicBezTo>
                <a:lnTo>
                  <a:pt x="245446" y="159729"/>
                </a:ln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4572000" y="3026487"/>
            <a:ext cx="5675325" cy="3145882"/>
          </a:xfrm>
          <a:custGeom>
            <a:rect b="b" l="l" r="r" t="t"/>
            <a:pathLst>
              <a:path extrusionOk="0" h="159730" w="245446">
                <a:moveTo>
                  <a:pt x="245446" y="12432"/>
                </a:moveTo>
                <a:cubicBezTo>
                  <a:pt x="241373" y="9362"/>
                  <a:pt x="236935" y="6779"/>
                  <a:pt x="232224" y="4773"/>
                </a:cubicBezTo>
                <a:cubicBezTo>
                  <a:pt x="224807" y="1672"/>
                  <a:pt x="216813" y="1"/>
                  <a:pt x="208789" y="31"/>
                </a:cubicBezTo>
                <a:cubicBezTo>
                  <a:pt x="191037" y="153"/>
                  <a:pt x="173499" y="8633"/>
                  <a:pt x="162465" y="22493"/>
                </a:cubicBezTo>
                <a:cubicBezTo>
                  <a:pt x="153073" y="34287"/>
                  <a:pt x="148271" y="49545"/>
                  <a:pt x="137115" y="59728"/>
                </a:cubicBezTo>
                <a:cubicBezTo>
                  <a:pt x="127389" y="68573"/>
                  <a:pt x="114075" y="72342"/>
                  <a:pt x="101036" y="74014"/>
                </a:cubicBezTo>
                <a:cubicBezTo>
                  <a:pt x="87966" y="75655"/>
                  <a:pt x="74713" y="75412"/>
                  <a:pt x="61704" y="77570"/>
                </a:cubicBezTo>
                <a:cubicBezTo>
                  <a:pt x="47661" y="79941"/>
                  <a:pt x="34074" y="85108"/>
                  <a:pt x="22037" y="92677"/>
                </a:cubicBezTo>
                <a:cubicBezTo>
                  <a:pt x="15897" y="96537"/>
                  <a:pt x="10001" y="101187"/>
                  <a:pt x="6171" y="107327"/>
                </a:cubicBezTo>
                <a:cubicBezTo>
                  <a:pt x="1155" y="115352"/>
                  <a:pt x="0" y="125322"/>
                  <a:pt x="1399" y="134653"/>
                </a:cubicBezTo>
                <a:cubicBezTo>
                  <a:pt x="2736" y="143437"/>
                  <a:pt x="6080" y="151705"/>
                  <a:pt x="9909" y="159729"/>
                </a:cubicBezTo>
                <a:lnTo>
                  <a:pt x="245446" y="159729"/>
                </a:ln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2"/>
          <p:cNvSpPr/>
          <p:nvPr/>
        </p:nvSpPr>
        <p:spPr>
          <a:xfrm flipH="1">
            <a:off x="312218" y="3270725"/>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flipH="1">
            <a:off x="587403" y="3026476"/>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flipH="1">
            <a:off x="587403" y="3883726"/>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flipH="1">
            <a:off x="156534" y="2762137"/>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flipH="1">
            <a:off x="8579918" y="1203350"/>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flipH="1">
            <a:off x="8727828" y="2372276"/>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flipH="1">
            <a:off x="8777318" y="539500"/>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flipH="1">
            <a:off x="8925234" y="1642412"/>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flipH="1">
            <a:off x="8283603" y="321376"/>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flipH="1">
            <a:off x="308334" y="4686187"/>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txBox="1"/>
          <p:nvPr>
            <p:ph hasCustomPrompt="1" type="title"/>
          </p:nvPr>
        </p:nvSpPr>
        <p:spPr>
          <a:xfrm>
            <a:off x="2221650" y="1293688"/>
            <a:ext cx="4700700" cy="629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20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66" name="Google Shape;366;p22"/>
          <p:cNvSpPr txBox="1"/>
          <p:nvPr>
            <p:ph idx="1" type="body"/>
          </p:nvPr>
        </p:nvSpPr>
        <p:spPr>
          <a:xfrm>
            <a:off x="2221650" y="1829191"/>
            <a:ext cx="4700700" cy="444600"/>
          </a:xfrm>
          <a:prstGeom prst="rect">
            <a:avLst/>
          </a:prstGeom>
          <a:ln>
            <a:noFill/>
          </a:ln>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800"/>
            </a:lvl1pPr>
            <a:lvl2pPr indent="-330200" lvl="1" marL="914400" rtl="0" algn="ctr">
              <a:spcBef>
                <a:spcPts val="0"/>
              </a:spcBef>
              <a:spcAft>
                <a:spcPts val="0"/>
              </a:spcAft>
              <a:buSzPts val="1600"/>
              <a:buChar char="○"/>
              <a:defRPr/>
            </a:lvl2pPr>
            <a:lvl3pPr indent="-330200" lvl="2" marL="1371600" rtl="0" algn="ctr">
              <a:spcBef>
                <a:spcPts val="0"/>
              </a:spcBef>
              <a:spcAft>
                <a:spcPts val="0"/>
              </a:spcAft>
              <a:buSzPts val="1600"/>
              <a:buChar char="■"/>
              <a:defRPr/>
            </a:lvl3pPr>
            <a:lvl4pPr indent="-330200" lvl="3" marL="1828800" rtl="0" algn="ctr">
              <a:spcBef>
                <a:spcPts val="0"/>
              </a:spcBef>
              <a:spcAft>
                <a:spcPts val="0"/>
              </a:spcAft>
              <a:buSzPts val="1600"/>
              <a:buChar char="●"/>
              <a:defRPr/>
            </a:lvl4pPr>
            <a:lvl5pPr indent="-330200" lvl="4" marL="2286000" rtl="0" algn="ctr">
              <a:spcBef>
                <a:spcPts val="0"/>
              </a:spcBef>
              <a:spcAft>
                <a:spcPts val="0"/>
              </a:spcAft>
              <a:buSzPts val="1600"/>
              <a:buChar char="○"/>
              <a:defRPr/>
            </a:lvl5pPr>
            <a:lvl6pPr indent="-330200" lvl="5" marL="2743200" rtl="0" algn="ctr">
              <a:spcBef>
                <a:spcPts val="0"/>
              </a:spcBef>
              <a:spcAft>
                <a:spcPts val="0"/>
              </a:spcAft>
              <a:buSzPts val="1600"/>
              <a:buChar char="■"/>
              <a:defRPr/>
            </a:lvl6pPr>
            <a:lvl7pPr indent="-330200" lvl="6" marL="3200400" rtl="0" algn="ctr">
              <a:spcBef>
                <a:spcPts val="0"/>
              </a:spcBef>
              <a:spcAft>
                <a:spcPts val="0"/>
              </a:spcAft>
              <a:buSzPts val="1600"/>
              <a:buChar char="●"/>
              <a:defRPr/>
            </a:lvl7pPr>
            <a:lvl8pPr indent="-330200" lvl="7" marL="3657600" rtl="0" algn="ctr">
              <a:spcBef>
                <a:spcPts val="0"/>
              </a:spcBef>
              <a:spcAft>
                <a:spcPts val="0"/>
              </a:spcAft>
              <a:buSzPts val="1600"/>
              <a:buChar char="○"/>
              <a:defRPr/>
            </a:lvl8pPr>
            <a:lvl9pPr indent="-330200" lvl="8" marL="4114800" rtl="0" algn="ctr">
              <a:spcBef>
                <a:spcPts val="0"/>
              </a:spcBef>
              <a:spcAft>
                <a:spcPts val="0"/>
              </a:spcAft>
              <a:buSzPts val="1600"/>
              <a:buChar char="■"/>
              <a:defRPr/>
            </a:lvl9pPr>
          </a:lstStyle>
          <a:p/>
        </p:txBody>
      </p:sp>
      <p:sp>
        <p:nvSpPr>
          <p:cNvPr id="367" name="Google Shape;367;p22"/>
          <p:cNvSpPr txBox="1"/>
          <p:nvPr>
            <p:ph hasCustomPrompt="1" idx="2" type="title"/>
          </p:nvPr>
        </p:nvSpPr>
        <p:spPr>
          <a:xfrm>
            <a:off x="2221650" y="2870616"/>
            <a:ext cx="4700700" cy="629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20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68" name="Google Shape;368;p22"/>
          <p:cNvSpPr txBox="1"/>
          <p:nvPr>
            <p:ph idx="3" type="body"/>
          </p:nvPr>
        </p:nvSpPr>
        <p:spPr>
          <a:xfrm>
            <a:off x="2221650" y="3405188"/>
            <a:ext cx="4700700" cy="444600"/>
          </a:xfrm>
          <a:prstGeom prst="rect">
            <a:avLst/>
          </a:prstGeom>
          <a:ln>
            <a:noFill/>
          </a:ln>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800"/>
            </a:lvl1pPr>
            <a:lvl2pPr indent="-330200" lvl="1" marL="914400" rtl="0" algn="ctr">
              <a:spcBef>
                <a:spcPts val="0"/>
              </a:spcBef>
              <a:spcAft>
                <a:spcPts val="0"/>
              </a:spcAft>
              <a:buSzPts val="1600"/>
              <a:buChar char="○"/>
              <a:defRPr/>
            </a:lvl2pPr>
            <a:lvl3pPr indent="-330200" lvl="2" marL="1371600" rtl="0" algn="ctr">
              <a:spcBef>
                <a:spcPts val="0"/>
              </a:spcBef>
              <a:spcAft>
                <a:spcPts val="0"/>
              </a:spcAft>
              <a:buSzPts val="1600"/>
              <a:buChar char="■"/>
              <a:defRPr/>
            </a:lvl3pPr>
            <a:lvl4pPr indent="-330200" lvl="3" marL="1828800" rtl="0" algn="ctr">
              <a:spcBef>
                <a:spcPts val="0"/>
              </a:spcBef>
              <a:spcAft>
                <a:spcPts val="0"/>
              </a:spcAft>
              <a:buSzPts val="1600"/>
              <a:buChar char="●"/>
              <a:defRPr/>
            </a:lvl4pPr>
            <a:lvl5pPr indent="-330200" lvl="4" marL="2286000" rtl="0" algn="ctr">
              <a:spcBef>
                <a:spcPts val="0"/>
              </a:spcBef>
              <a:spcAft>
                <a:spcPts val="0"/>
              </a:spcAft>
              <a:buSzPts val="1600"/>
              <a:buChar char="○"/>
              <a:defRPr/>
            </a:lvl5pPr>
            <a:lvl6pPr indent="-330200" lvl="5" marL="2743200" rtl="0" algn="ctr">
              <a:spcBef>
                <a:spcPts val="0"/>
              </a:spcBef>
              <a:spcAft>
                <a:spcPts val="0"/>
              </a:spcAft>
              <a:buSzPts val="1600"/>
              <a:buChar char="■"/>
              <a:defRPr/>
            </a:lvl6pPr>
            <a:lvl7pPr indent="-330200" lvl="6" marL="3200400" rtl="0" algn="ctr">
              <a:spcBef>
                <a:spcPts val="0"/>
              </a:spcBef>
              <a:spcAft>
                <a:spcPts val="0"/>
              </a:spcAft>
              <a:buSzPts val="1600"/>
              <a:buChar char="●"/>
              <a:defRPr/>
            </a:lvl7pPr>
            <a:lvl8pPr indent="-330200" lvl="7" marL="3657600" rtl="0" algn="ctr">
              <a:spcBef>
                <a:spcPts val="0"/>
              </a:spcBef>
              <a:spcAft>
                <a:spcPts val="0"/>
              </a:spcAft>
              <a:buSzPts val="1600"/>
              <a:buChar char="○"/>
              <a:defRPr/>
            </a:lvl8pPr>
            <a:lvl9pPr indent="-330200" lvl="8" marL="4114800" rtl="0" algn="ctr">
              <a:spcBef>
                <a:spcPts val="0"/>
              </a:spcBef>
              <a:spcAft>
                <a:spcPts val="0"/>
              </a:spcAft>
              <a:buSzPts val="16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5">
    <p:spTree>
      <p:nvGrpSpPr>
        <p:cNvPr id="369" name="Shape 369"/>
        <p:cNvGrpSpPr/>
        <p:nvPr/>
      </p:nvGrpSpPr>
      <p:grpSpPr>
        <a:xfrm>
          <a:off x="0" y="0"/>
          <a:ext cx="0" cy="0"/>
          <a:chOff x="0" y="0"/>
          <a:chExt cx="0" cy="0"/>
        </a:xfrm>
      </p:grpSpPr>
      <p:sp>
        <p:nvSpPr>
          <p:cNvPr id="370" name="Google Shape;370;p23"/>
          <p:cNvSpPr txBox="1"/>
          <p:nvPr>
            <p:ph idx="1" type="subTitle"/>
          </p:nvPr>
        </p:nvSpPr>
        <p:spPr>
          <a:xfrm>
            <a:off x="2005050" y="3114700"/>
            <a:ext cx="5133900" cy="64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AutoNum type="arabicPeriod"/>
              <a:defRPr sz="1800"/>
            </a:lvl1pPr>
            <a:lvl2pPr lvl="1" rtl="0">
              <a:spcBef>
                <a:spcPts val="0"/>
              </a:spcBef>
              <a:spcAft>
                <a:spcPts val="0"/>
              </a:spcAft>
              <a:buSzPts val="1600"/>
              <a:buAutoNum type="alphaLcPeriod"/>
              <a:defRPr/>
            </a:lvl2pPr>
            <a:lvl3pPr lvl="2" rtl="0">
              <a:spcBef>
                <a:spcPts val="0"/>
              </a:spcBef>
              <a:spcAft>
                <a:spcPts val="0"/>
              </a:spcAft>
              <a:buSzPts val="1600"/>
              <a:buAutoNum type="romanLcPeriod"/>
              <a:defRPr/>
            </a:lvl3pPr>
            <a:lvl4pPr lvl="3" rtl="0">
              <a:spcBef>
                <a:spcPts val="0"/>
              </a:spcBef>
              <a:spcAft>
                <a:spcPts val="0"/>
              </a:spcAft>
              <a:buSzPts val="1600"/>
              <a:buAutoNum type="arabicPeriod"/>
              <a:defRPr/>
            </a:lvl4pPr>
            <a:lvl5pPr lvl="4" rtl="0">
              <a:spcBef>
                <a:spcPts val="0"/>
              </a:spcBef>
              <a:spcAft>
                <a:spcPts val="0"/>
              </a:spcAft>
              <a:buSzPts val="1600"/>
              <a:buAutoNum type="alphaLcPeriod"/>
              <a:defRPr/>
            </a:lvl5pPr>
            <a:lvl6pPr lvl="5" rtl="0">
              <a:spcBef>
                <a:spcPts val="0"/>
              </a:spcBef>
              <a:spcAft>
                <a:spcPts val="0"/>
              </a:spcAft>
              <a:buSzPts val="1600"/>
              <a:buAutoNum type="romanLcPeriod"/>
              <a:defRPr/>
            </a:lvl6pPr>
            <a:lvl7pPr lvl="6" rtl="0">
              <a:spcBef>
                <a:spcPts val="0"/>
              </a:spcBef>
              <a:spcAft>
                <a:spcPts val="0"/>
              </a:spcAft>
              <a:buSzPts val="1600"/>
              <a:buAutoNum type="arabicPeriod"/>
              <a:defRPr/>
            </a:lvl7pPr>
            <a:lvl8pPr lvl="7" rtl="0">
              <a:spcBef>
                <a:spcPts val="0"/>
              </a:spcBef>
              <a:spcAft>
                <a:spcPts val="0"/>
              </a:spcAft>
              <a:buSzPts val="1600"/>
              <a:buAutoNum type="alphaLcPeriod"/>
              <a:defRPr/>
            </a:lvl8pPr>
            <a:lvl9pPr lvl="8" rtl="0">
              <a:spcBef>
                <a:spcPts val="0"/>
              </a:spcBef>
              <a:spcAft>
                <a:spcPts val="0"/>
              </a:spcAft>
              <a:buSzPts val="1600"/>
              <a:buAutoNum type="romanLcPeriod"/>
              <a:defRPr/>
            </a:lvl9pPr>
          </a:lstStyle>
          <a:p/>
        </p:txBody>
      </p:sp>
      <p:sp>
        <p:nvSpPr>
          <p:cNvPr id="371" name="Google Shape;371;p23"/>
          <p:cNvSpPr txBox="1"/>
          <p:nvPr>
            <p:ph type="title"/>
          </p:nvPr>
        </p:nvSpPr>
        <p:spPr>
          <a:xfrm>
            <a:off x="2428050" y="1434850"/>
            <a:ext cx="4287900" cy="169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Font typeface="Caveat"/>
              <a:buNone/>
              <a:defRPr sz="120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
        <p:nvSpPr>
          <p:cNvPr id="372" name="Google Shape;372;p23"/>
          <p:cNvSpPr/>
          <p:nvPr/>
        </p:nvSpPr>
        <p:spPr>
          <a:xfrm flipH="1">
            <a:off x="-228600" y="4552950"/>
            <a:ext cx="4982487" cy="868409"/>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3"/>
          <p:cNvSpPr/>
          <p:nvPr/>
        </p:nvSpPr>
        <p:spPr>
          <a:xfrm>
            <a:off x="4391025" y="4552950"/>
            <a:ext cx="4982487" cy="868409"/>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23"/>
          <p:cNvGrpSpPr/>
          <p:nvPr/>
        </p:nvGrpSpPr>
        <p:grpSpPr>
          <a:xfrm>
            <a:off x="248684" y="272789"/>
            <a:ext cx="8636925" cy="2745075"/>
            <a:chOff x="248684" y="272789"/>
            <a:chExt cx="8636925" cy="2745075"/>
          </a:xfrm>
        </p:grpSpPr>
        <p:sp>
          <p:nvSpPr>
            <p:cNvPr id="375" name="Google Shape;375;p23"/>
            <p:cNvSpPr/>
            <p:nvPr/>
          </p:nvSpPr>
          <p:spPr>
            <a:xfrm>
              <a:off x="1863413" y="52656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3"/>
            <p:cNvSpPr/>
            <p:nvPr/>
          </p:nvSpPr>
          <p:spPr>
            <a:xfrm>
              <a:off x="1294003" y="2727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3"/>
            <p:cNvSpPr/>
            <p:nvPr/>
          </p:nvSpPr>
          <p:spPr>
            <a:xfrm>
              <a:off x="844841" y="16046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3"/>
            <p:cNvSpPr/>
            <p:nvPr/>
          </p:nvSpPr>
          <p:spPr>
            <a:xfrm>
              <a:off x="248684" y="190812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3"/>
            <p:cNvSpPr/>
            <p:nvPr/>
          </p:nvSpPr>
          <p:spPr>
            <a:xfrm>
              <a:off x="8059384" y="123724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3"/>
            <p:cNvSpPr/>
            <p:nvPr/>
          </p:nvSpPr>
          <p:spPr>
            <a:xfrm>
              <a:off x="5624759" y="5394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3"/>
            <p:cNvSpPr/>
            <p:nvPr/>
          </p:nvSpPr>
          <p:spPr>
            <a:xfrm>
              <a:off x="8640266" y="9395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3"/>
            <p:cNvSpPr/>
            <p:nvPr/>
          </p:nvSpPr>
          <p:spPr>
            <a:xfrm>
              <a:off x="8492375" y="155363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3"/>
            <p:cNvSpPr/>
            <p:nvPr/>
          </p:nvSpPr>
          <p:spPr>
            <a:xfrm>
              <a:off x="394466" y="29683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3"/>
            <p:cNvSpPr/>
            <p:nvPr/>
          </p:nvSpPr>
          <p:spPr>
            <a:xfrm>
              <a:off x="288272" y="37087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3"/>
            <p:cNvSpPr/>
            <p:nvPr/>
          </p:nvSpPr>
          <p:spPr>
            <a:xfrm>
              <a:off x="3725366" y="3568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3"/>
            <p:cNvSpPr/>
            <p:nvPr/>
          </p:nvSpPr>
          <p:spPr>
            <a:xfrm>
              <a:off x="8729909" y="2727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6">
    <p:spTree>
      <p:nvGrpSpPr>
        <p:cNvPr id="387" name="Shape 387"/>
        <p:cNvGrpSpPr/>
        <p:nvPr/>
      </p:nvGrpSpPr>
      <p:grpSpPr>
        <a:xfrm>
          <a:off x="0" y="0"/>
          <a:ext cx="0" cy="0"/>
          <a:chOff x="0" y="0"/>
          <a:chExt cx="0" cy="0"/>
        </a:xfrm>
      </p:grpSpPr>
      <p:sp>
        <p:nvSpPr>
          <p:cNvPr id="388" name="Google Shape;388;p24"/>
          <p:cNvSpPr/>
          <p:nvPr/>
        </p:nvSpPr>
        <p:spPr>
          <a:xfrm>
            <a:off x="3104500" y="2962274"/>
            <a:ext cx="6136150" cy="2325669"/>
          </a:xfrm>
          <a:custGeom>
            <a:rect b="b" l="l" r="r" t="t"/>
            <a:pathLst>
              <a:path extrusionOk="0" h="159730" w="245446">
                <a:moveTo>
                  <a:pt x="245446" y="12432"/>
                </a:moveTo>
                <a:cubicBezTo>
                  <a:pt x="241373" y="9362"/>
                  <a:pt x="236935" y="6779"/>
                  <a:pt x="232224" y="4773"/>
                </a:cubicBezTo>
                <a:cubicBezTo>
                  <a:pt x="224807" y="1672"/>
                  <a:pt x="216813" y="1"/>
                  <a:pt x="208789" y="31"/>
                </a:cubicBezTo>
                <a:cubicBezTo>
                  <a:pt x="191037" y="153"/>
                  <a:pt x="173499" y="8633"/>
                  <a:pt x="162465" y="22493"/>
                </a:cubicBezTo>
                <a:cubicBezTo>
                  <a:pt x="153073" y="34287"/>
                  <a:pt x="148271" y="49545"/>
                  <a:pt x="137115" y="59728"/>
                </a:cubicBezTo>
                <a:cubicBezTo>
                  <a:pt x="127389" y="68573"/>
                  <a:pt x="114075" y="72342"/>
                  <a:pt x="101036" y="74014"/>
                </a:cubicBezTo>
                <a:cubicBezTo>
                  <a:pt x="87966" y="75655"/>
                  <a:pt x="74713" y="75412"/>
                  <a:pt x="61704" y="77570"/>
                </a:cubicBezTo>
                <a:cubicBezTo>
                  <a:pt x="47661" y="79941"/>
                  <a:pt x="34074" y="85108"/>
                  <a:pt x="22037" y="92677"/>
                </a:cubicBezTo>
                <a:cubicBezTo>
                  <a:pt x="15897" y="96537"/>
                  <a:pt x="10001" y="101187"/>
                  <a:pt x="6171" y="107327"/>
                </a:cubicBezTo>
                <a:cubicBezTo>
                  <a:pt x="1155" y="115352"/>
                  <a:pt x="0" y="125322"/>
                  <a:pt x="1399" y="134653"/>
                </a:cubicBezTo>
                <a:cubicBezTo>
                  <a:pt x="2736" y="143437"/>
                  <a:pt x="6080" y="151705"/>
                  <a:pt x="9909" y="159729"/>
                </a:cubicBezTo>
                <a:lnTo>
                  <a:pt x="245446" y="159729"/>
                </a:ln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4"/>
          <p:cNvSpPr/>
          <p:nvPr/>
        </p:nvSpPr>
        <p:spPr>
          <a:xfrm flipH="1">
            <a:off x="-115469" y="3537126"/>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4"/>
          <p:cNvSpPr/>
          <p:nvPr/>
        </p:nvSpPr>
        <p:spPr>
          <a:xfrm flipH="1">
            <a:off x="8646593" y="9249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4"/>
          <p:cNvSpPr/>
          <p:nvPr/>
        </p:nvSpPr>
        <p:spPr>
          <a:xfrm flipH="1">
            <a:off x="8921778" y="6807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4"/>
          <p:cNvSpPr/>
          <p:nvPr/>
        </p:nvSpPr>
        <p:spPr>
          <a:xfrm flipH="1">
            <a:off x="8921778" y="15379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4"/>
          <p:cNvSpPr/>
          <p:nvPr/>
        </p:nvSpPr>
        <p:spPr>
          <a:xfrm flipH="1">
            <a:off x="8497334" y="267012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4"/>
          <p:cNvSpPr/>
          <p:nvPr/>
        </p:nvSpPr>
        <p:spPr>
          <a:xfrm flipH="1">
            <a:off x="8497334" y="17080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4"/>
          <p:cNvSpPr/>
          <p:nvPr/>
        </p:nvSpPr>
        <p:spPr>
          <a:xfrm flipH="1">
            <a:off x="391559" y="34225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4"/>
          <p:cNvSpPr/>
          <p:nvPr/>
        </p:nvSpPr>
        <p:spPr>
          <a:xfrm flipH="1">
            <a:off x="102668" y="306871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4"/>
          <p:cNvSpPr/>
          <p:nvPr/>
        </p:nvSpPr>
        <p:spPr>
          <a:xfrm flipH="1">
            <a:off x="444653" y="262061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4"/>
          <p:cNvSpPr/>
          <p:nvPr/>
        </p:nvSpPr>
        <p:spPr>
          <a:xfrm flipH="1">
            <a:off x="250578" y="14429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4"/>
          <p:cNvSpPr/>
          <p:nvPr/>
        </p:nvSpPr>
        <p:spPr>
          <a:xfrm flipH="1">
            <a:off x="494143" y="106641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p:nvPr/>
        </p:nvSpPr>
        <p:spPr>
          <a:xfrm flipH="1">
            <a:off x="197484" y="9210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4"/>
          <p:cNvSpPr txBox="1"/>
          <p:nvPr>
            <p:ph idx="1" type="subTitle"/>
          </p:nvPr>
        </p:nvSpPr>
        <p:spPr>
          <a:xfrm>
            <a:off x="3381575" y="2527663"/>
            <a:ext cx="3730800" cy="12300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02" name="Google Shape;402;p24"/>
          <p:cNvSpPr txBox="1"/>
          <p:nvPr>
            <p:ph type="title"/>
          </p:nvPr>
        </p:nvSpPr>
        <p:spPr>
          <a:xfrm>
            <a:off x="3381575" y="1443000"/>
            <a:ext cx="4124100" cy="11178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1">
    <p:spTree>
      <p:nvGrpSpPr>
        <p:cNvPr id="403" name="Shape 403"/>
        <p:cNvGrpSpPr/>
        <p:nvPr/>
      </p:nvGrpSpPr>
      <p:grpSpPr>
        <a:xfrm>
          <a:off x="0" y="0"/>
          <a:ext cx="0" cy="0"/>
          <a:chOff x="0" y="0"/>
          <a:chExt cx="0" cy="0"/>
        </a:xfrm>
      </p:grpSpPr>
      <p:sp>
        <p:nvSpPr>
          <p:cNvPr id="404" name="Google Shape;404;p25"/>
          <p:cNvSpPr/>
          <p:nvPr/>
        </p:nvSpPr>
        <p:spPr>
          <a:xfrm>
            <a:off x="3785050" y="2149125"/>
            <a:ext cx="5675325" cy="3145882"/>
          </a:xfrm>
          <a:custGeom>
            <a:rect b="b" l="l" r="r" t="t"/>
            <a:pathLst>
              <a:path extrusionOk="0" h="159730" w="245446">
                <a:moveTo>
                  <a:pt x="245446" y="12432"/>
                </a:moveTo>
                <a:cubicBezTo>
                  <a:pt x="241373" y="9362"/>
                  <a:pt x="236935" y="6779"/>
                  <a:pt x="232224" y="4773"/>
                </a:cubicBezTo>
                <a:cubicBezTo>
                  <a:pt x="224807" y="1672"/>
                  <a:pt x="216813" y="1"/>
                  <a:pt x="208789" y="31"/>
                </a:cubicBezTo>
                <a:cubicBezTo>
                  <a:pt x="191037" y="153"/>
                  <a:pt x="173499" y="8633"/>
                  <a:pt x="162465" y="22493"/>
                </a:cubicBezTo>
                <a:cubicBezTo>
                  <a:pt x="153073" y="34287"/>
                  <a:pt x="148271" y="49545"/>
                  <a:pt x="137115" y="59728"/>
                </a:cubicBezTo>
                <a:cubicBezTo>
                  <a:pt x="127389" y="68573"/>
                  <a:pt x="114075" y="72342"/>
                  <a:pt x="101036" y="74014"/>
                </a:cubicBezTo>
                <a:cubicBezTo>
                  <a:pt x="87966" y="75655"/>
                  <a:pt x="74713" y="75412"/>
                  <a:pt x="61704" y="77570"/>
                </a:cubicBezTo>
                <a:cubicBezTo>
                  <a:pt x="47661" y="79941"/>
                  <a:pt x="34074" y="85108"/>
                  <a:pt x="22037" y="92677"/>
                </a:cubicBezTo>
                <a:cubicBezTo>
                  <a:pt x="15897" y="96537"/>
                  <a:pt x="10001" y="101187"/>
                  <a:pt x="6171" y="107327"/>
                </a:cubicBezTo>
                <a:cubicBezTo>
                  <a:pt x="1155" y="115352"/>
                  <a:pt x="0" y="125322"/>
                  <a:pt x="1399" y="134653"/>
                </a:cubicBezTo>
                <a:cubicBezTo>
                  <a:pt x="2736" y="143437"/>
                  <a:pt x="6080" y="151705"/>
                  <a:pt x="9909" y="159729"/>
                </a:cubicBezTo>
                <a:lnTo>
                  <a:pt x="245446" y="159729"/>
                </a:ln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5"/>
          <p:cNvSpPr/>
          <p:nvPr/>
        </p:nvSpPr>
        <p:spPr>
          <a:xfrm>
            <a:off x="5112636" y="3558875"/>
            <a:ext cx="4918157" cy="1667136"/>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5"/>
          <p:cNvSpPr/>
          <p:nvPr/>
        </p:nvSpPr>
        <p:spPr>
          <a:xfrm flipH="1">
            <a:off x="-69738" y="3558875"/>
            <a:ext cx="1565933" cy="1667136"/>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5"/>
          <p:cNvSpPr/>
          <p:nvPr/>
        </p:nvSpPr>
        <p:spPr>
          <a:xfrm flipH="1">
            <a:off x="264593" y="6201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5"/>
          <p:cNvSpPr/>
          <p:nvPr/>
        </p:nvSpPr>
        <p:spPr>
          <a:xfrm flipH="1">
            <a:off x="539778" y="3759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5"/>
          <p:cNvSpPr/>
          <p:nvPr/>
        </p:nvSpPr>
        <p:spPr>
          <a:xfrm flipH="1">
            <a:off x="539778" y="12331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5"/>
          <p:cNvSpPr/>
          <p:nvPr/>
        </p:nvSpPr>
        <p:spPr>
          <a:xfrm flipH="1">
            <a:off x="115334" y="236532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5"/>
          <p:cNvSpPr/>
          <p:nvPr/>
        </p:nvSpPr>
        <p:spPr>
          <a:xfrm flipH="1">
            <a:off x="115334" y="12331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5"/>
          <p:cNvSpPr/>
          <p:nvPr/>
        </p:nvSpPr>
        <p:spPr>
          <a:xfrm flipH="1">
            <a:off x="412509" y="398592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5"/>
          <p:cNvSpPr/>
          <p:nvPr/>
        </p:nvSpPr>
        <p:spPr>
          <a:xfrm flipH="1">
            <a:off x="8870709" y="32284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5"/>
          <p:cNvSpPr/>
          <p:nvPr/>
        </p:nvSpPr>
        <p:spPr>
          <a:xfrm flipH="1">
            <a:off x="8675168" y="7275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5"/>
          <p:cNvSpPr/>
          <p:nvPr/>
        </p:nvSpPr>
        <p:spPr>
          <a:xfrm flipH="1">
            <a:off x="8923803" y="11379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5"/>
          <p:cNvSpPr/>
          <p:nvPr/>
        </p:nvSpPr>
        <p:spPr>
          <a:xfrm flipH="1">
            <a:off x="8569353" y="19037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5"/>
          <p:cNvSpPr txBox="1"/>
          <p:nvPr>
            <p:ph idx="1" type="subTitle"/>
          </p:nvPr>
        </p:nvSpPr>
        <p:spPr>
          <a:xfrm>
            <a:off x="1409701" y="1362075"/>
            <a:ext cx="2146500" cy="5418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1800"/>
              <a:buFont typeface="Yanone Kaffeesatz"/>
              <a:buNone/>
              <a:defRPr b="1" sz="2400">
                <a:latin typeface="Rajdhani"/>
                <a:ea typeface="Rajdhani"/>
                <a:cs typeface="Rajdhani"/>
                <a:sym typeface="Rajdhani"/>
              </a:defRPr>
            </a:lvl1pPr>
            <a:lvl2pPr lvl="1"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2pPr>
            <a:lvl3pPr lvl="2"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3pPr>
            <a:lvl4pPr lvl="3"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4pPr>
            <a:lvl5pPr lvl="4"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5pPr>
            <a:lvl6pPr lvl="5"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6pPr>
            <a:lvl7pPr lvl="6"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7pPr>
            <a:lvl8pPr lvl="7"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8pPr>
            <a:lvl9pPr lvl="8"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9pPr>
          </a:lstStyle>
          <a:p/>
        </p:txBody>
      </p:sp>
      <p:sp>
        <p:nvSpPr>
          <p:cNvPr id="418" name="Google Shape;418;p25"/>
          <p:cNvSpPr txBox="1"/>
          <p:nvPr>
            <p:ph idx="2" type="subTitle"/>
          </p:nvPr>
        </p:nvSpPr>
        <p:spPr>
          <a:xfrm>
            <a:off x="1409905" y="2875875"/>
            <a:ext cx="2146200" cy="5418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1800"/>
              <a:buFont typeface="Yanone Kaffeesatz"/>
              <a:buNone/>
              <a:defRPr b="1" sz="2400">
                <a:latin typeface="Rajdhani"/>
                <a:ea typeface="Rajdhani"/>
                <a:cs typeface="Rajdhani"/>
                <a:sym typeface="Rajdhani"/>
              </a:defRPr>
            </a:lvl1pPr>
            <a:lvl2pPr lvl="1"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2pPr>
            <a:lvl3pPr lvl="2"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3pPr>
            <a:lvl4pPr lvl="3"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4pPr>
            <a:lvl5pPr lvl="4"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5pPr>
            <a:lvl6pPr lvl="5"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6pPr>
            <a:lvl7pPr lvl="6"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7pPr>
            <a:lvl8pPr lvl="7"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8pPr>
            <a:lvl9pPr lvl="8"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9pPr>
          </a:lstStyle>
          <a:p/>
        </p:txBody>
      </p:sp>
      <p:sp>
        <p:nvSpPr>
          <p:cNvPr id="419" name="Google Shape;419;p25"/>
          <p:cNvSpPr txBox="1"/>
          <p:nvPr>
            <p:ph idx="3" type="subTitle"/>
          </p:nvPr>
        </p:nvSpPr>
        <p:spPr>
          <a:xfrm>
            <a:off x="1409940" y="3265175"/>
            <a:ext cx="2146500" cy="66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420" name="Google Shape;420;p25"/>
          <p:cNvSpPr txBox="1"/>
          <p:nvPr>
            <p:ph idx="4" type="subTitle"/>
          </p:nvPr>
        </p:nvSpPr>
        <p:spPr>
          <a:xfrm>
            <a:off x="1409699" y="1751375"/>
            <a:ext cx="2146500" cy="66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421" name="Google Shape;421;p25"/>
          <p:cNvSpPr txBox="1"/>
          <p:nvPr>
            <p:ph type="title"/>
          </p:nvPr>
        </p:nvSpPr>
        <p:spPr>
          <a:xfrm>
            <a:off x="713250" y="539500"/>
            <a:ext cx="7717500" cy="524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2">
    <p:spTree>
      <p:nvGrpSpPr>
        <p:cNvPr id="422" name="Shape 422"/>
        <p:cNvGrpSpPr/>
        <p:nvPr/>
      </p:nvGrpSpPr>
      <p:grpSpPr>
        <a:xfrm>
          <a:off x="0" y="0"/>
          <a:ext cx="0" cy="0"/>
          <a:chOff x="0" y="0"/>
          <a:chExt cx="0" cy="0"/>
        </a:xfrm>
      </p:grpSpPr>
      <p:sp>
        <p:nvSpPr>
          <p:cNvPr id="423" name="Google Shape;423;p26"/>
          <p:cNvSpPr/>
          <p:nvPr/>
        </p:nvSpPr>
        <p:spPr>
          <a:xfrm flipH="1">
            <a:off x="8637068" y="331666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6"/>
          <p:cNvSpPr/>
          <p:nvPr/>
        </p:nvSpPr>
        <p:spPr>
          <a:xfrm flipH="1">
            <a:off x="8912253" y="307241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6"/>
          <p:cNvSpPr/>
          <p:nvPr/>
        </p:nvSpPr>
        <p:spPr>
          <a:xfrm flipH="1">
            <a:off x="8912253" y="39296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6"/>
          <p:cNvSpPr/>
          <p:nvPr/>
        </p:nvSpPr>
        <p:spPr>
          <a:xfrm flipH="1">
            <a:off x="8481384" y="409024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6"/>
          <p:cNvSpPr/>
          <p:nvPr/>
        </p:nvSpPr>
        <p:spPr>
          <a:xfrm flipH="1">
            <a:off x="635384" y="3837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6"/>
          <p:cNvSpPr/>
          <p:nvPr/>
        </p:nvSpPr>
        <p:spPr>
          <a:xfrm flipH="1">
            <a:off x="350318" y="334331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6"/>
          <p:cNvSpPr/>
          <p:nvPr/>
        </p:nvSpPr>
        <p:spPr>
          <a:xfrm flipH="1">
            <a:off x="498228" y="39296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6"/>
          <p:cNvSpPr txBox="1"/>
          <p:nvPr>
            <p:ph idx="1" type="subTitle"/>
          </p:nvPr>
        </p:nvSpPr>
        <p:spPr>
          <a:xfrm>
            <a:off x="713250" y="1281700"/>
            <a:ext cx="3660000" cy="3317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431" name="Google Shape;431;p26"/>
          <p:cNvSpPr txBox="1"/>
          <p:nvPr>
            <p:ph idx="2" type="subTitle"/>
          </p:nvPr>
        </p:nvSpPr>
        <p:spPr>
          <a:xfrm>
            <a:off x="4756125" y="1281675"/>
            <a:ext cx="3660000" cy="3317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432" name="Google Shape;432;p26"/>
          <p:cNvSpPr txBox="1"/>
          <p:nvPr>
            <p:ph type="title"/>
          </p:nvPr>
        </p:nvSpPr>
        <p:spPr>
          <a:xfrm>
            <a:off x="713250" y="539500"/>
            <a:ext cx="7717500" cy="524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
        <p:nvSpPr>
          <p:cNvPr id="433" name="Google Shape;433;p26"/>
          <p:cNvSpPr/>
          <p:nvPr/>
        </p:nvSpPr>
        <p:spPr>
          <a:xfrm flipH="1">
            <a:off x="8503718" y="78373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
          <p:cNvSpPr/>
          <p:nvPr/>
        </p:nvSpPr>
        <p:spPr>
          <a:xfrm flipH="1">
            <a:off x="8778903" y="5394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2">
    <p:spTree>
      <p:nvGrpSpPr>
        <p:cNvPr id="435" name="Shape 435"/>
        <p:cNvGrpSpPr/>
        <p:nvPr/>
      </p:nvGrpSpPr>
      <p:grpSpPr>
        <a:xfrm>
          <a:off x="0" y="0"/>
          <a:ext cx="0" cy="0"/>
          <a:chOff x="0" y="0"/>
          <a:chExt cx="0" cy="0"/>
        </a:xfrm>
      </p:grpSpPr>
      <p:sp>
        <p:nvSpPr>
          <p:cNvPr id="436" name="Google Shape;436;p27"/>
          <p:cNvSpPr/>
          <p:nvPr/>
        </p:nvSpPr>
        <p:spPr>
          <a:xfrm flipH="1" rot="5400000">
            <a:off x="-975339" y="547236"/>
            <a:ext cx="3664509" cy="2384769"/>
          </a:xfrm>
          <a:custGeom>
            <a:rect b="b" l="l" r="r" t="t"/>
            <a:pathLst>
              <a:path extrusionOk="0" h="159730" w="245446">
                <a:moveTo>
                  <a:pt x="245446" y="12432"/>
                </a:moveTo>
                <a:cubicBezTo>
                  <a:pt x="241373" y="9362"/>
                  <a:pt x="236935" y="6779"/>
                  <a:pt x="232224" y="4773"/>
                </a:cubicBezTo>
                <a:cubicBezTo>
                  <a:pt x="224807" y="1672"/>
                  <a:pt x="216813" y="1"/>
                  <a:pt x="208789" y="31"/>
                </a:cubicBezTo>
                <a:cubicBezTo>
                  <a:pt x="191037" y="153"/>
                  <a:pt x="173499" y="8633"/>
                  <a:pt x="162465" y="22493"/>
                </a:cubicBezTo>
                <a:cubicBezTo>
                  <a:pt x="153073" y="34287"/>
                  <a:pt x="148271" y="49545"/>
                  <a:pt x="137115" y="59728"/>
                </a:cubicBezTo>
                <a:cubicBezTo>
                  <a:pt x="127389" y="68573"/>
                  <a:pt x="114075" y="72342"/>
                  <a:pt x="101036" y="74014"/>
                </a:cubicBezTo>
                <a:cubicBezTo>
                  <a:pt x="87966" y="75655"/>
                  <a:pt x="74713" y="75412"/>
                  <a:pt x="61704" y="77570"/>
                </a:cubicBezTo>
                <a:cubicBezTo>
                  <a:pt x="47661" y="79941"/>
                  <a:pt x="34074" y="85108"/>
                  <a:pt x="22037" y="92677"/>
                </a:cubicBezTo>
                <a:cubicBezTo>
                  <a:pt x="15897" y="96537"/>
                  <a:pt x="10001" y="101187"/>
                  <a:pt x="6171" y="107327"/>
                </a:cubicBezTo>
                <a:cubicBezTo>
                  <a:pt x="1155" y="115352"/>
                  <a:pt x="0" y="125322"/>
                  <a:pt x="1399" y="134653"/>
                </a:cubicBezTo>
                <a:cubicBezTo>
                  <a:pt x="2736" y="143437"/>
                  <a:pt x="6080" y="151705"/>
                  <a:pt x="9909" y="159729"/>
                </a:cubicBezTo>
                <a:lnTo>
                  <a:pt x="245446" y="159729"/>
                </a:ln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rot="5400000">
            <a:off x="-678169" y="3003801"/>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flipH="1">
            <a:off x="8646593" y="29823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flipH="1">
            <a:off x="8921778" y="27381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7"/>
          <p:cNvSpPr/>
          <p:nvPr/>
        </p:nvSpPr>
        <p:spPr>
          <a:xfrm flipH="1">
            <a:off x="8921778" y="35953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
          <p:cNvSpPr/>
          <p:nvPr/>
        </p:nvSpPr>
        <p:spPr>
          <a:xfrm flipH="1">
            <a:off x="8497334" y="472752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flipH="1">
            <a:off x="8497334" y="257197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7"/>
          <p:cNvSpPr/>
          <p:nvPr/>
        </p:nvSpPr>
        <p:spPr>
          <a:xfrm flipH="1">
            <a:off x="8027468" y="473141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7"/>
          <p:cNvSpPr/>
          <p:nvPr/>
        </p:nvSpPr>
        <p:spPr>
          <a:xfrm flipH="1">
            <a:off x="8603528" y="7188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7"/>
          <p:cNvSpPr/>
          <p:nvPr/>
        </p:nvSpPr>
        <p:spPr>
          <a:xfrm flipH="1">
            <a:off x="8794493" y="10773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flipH="1">
            <a:off x="8725934" y="46164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txBox="1"/>
          <p:nvPr>
            <p:ph idx="1" type="body"/>
          </p:nvPr>
        </p:nvSpPr>
        <p:spPr>
          <a:xfrm>
            <a:off x="1607862" y="2571750"/>
            <a:ext cx="2792400" cy="1220700"/>
          </a:xfrm>
          <a:prstGeom prst="rect">
            <a:avLst/>
          </a:prstGeom>
        </p:spPr>
        <p:txBody>
          <a:bodyPr anchorCtr="0" anchor="t" bIns="91425" lIns="91425" spcFirstLastPara="1" rIns="91425" wrap="square" tIns="91425">
            <a:noAutofit/>
          </a:bodyPr>
          <a:lstStyle>
            <a:lvl1pPr indent="-304800" lvl="0" marL="457200" rtl="0" algn="r">
              <a:spcBef>
                <a:spcPts val="0"/>
              </a:spcBef>
              <a:spcAft>
                <a:spcPts val="0"/>
              </a:spcAft>
              <a:buSzPts val="1200"/>
              <a:buChar char="❏"/>
              <a:defRPr/>
            </a:lvl1pPr>
            <a:lvl2pPr indent="-304800" lvl="1" marL="914400" rtl="0">
              <a:spcBef>
                <a:spcPts val="0"/>
              </a:spcBef>
              <a:spcAft>
                <a:spcPts val="0"/>
              </a:spcAft>
              <a:buSzPts val="1200"/>
              <a:buFont typeface="Roboto Condensed Light"/>
              <a:buChar char="❏"/>
              <a:defRPr/>
            </a:lvl2pPr>
            <a:lvl3pPr indent="-304800" lvl="2" marL="1371600" rtl="0">
              <a:spcBef>
                <a:spcPts val="0"/>
              </a:spcBef>
              <a:spcAft>
                <a:spcPts val="0"/>
              </a:spcAft>
              <a:buSzPts val="1200"/>
              <a:buFont typeface="Roboto Condensed Light"/>
              <a:buChar char="❏"/>
              <a:defRPr/>
            </a:lvl3pPr>
            <a:lvl4pPr indent="-304800" lvl="3" marL="1828800" rtl="0">
              <a:spcBef>
                <a:spcPts val="0"/>
              </a:spcBef>
              <a:spcAft>
                <a:spcPts val="0"/>
              </a:spcAft>
              <a:buSzPts val="1200"/>
              <a:buFont typeface="Roboto Condensed Light"/>
              <a:buChar char="❏"/>
              <a:defRPr/>
            </a:lvl4pPr>
            <a:lvl5pPr indent="-304800" lvl="4" marL="2286000" rtl="0">
              <a:spcBef>
                <a:spcPts val="0"/>
              </a:spcBef>
              <a:spcAft>
                <a:spcPts val="0"/>
              </a:spcAft>
              <a:buSzPts val="1200"/>
              <a:buFont typeface="Roboto Condensed Light"/>
              <a:buChar char="❏"/>
              <a:defRPr/>
            </a:lvl5pPr>
            <a:lvl6pPr indent="-304800" lvl="5" marL="2743200" rtl="0">
              <a:spcBef>
                <a:spcPts val="0"/>
              </a:spcBef>
              <a:spcAft>
                <a:spcPts val="0"/>
              </a:spcAft>
              <a:buSzPts val="1200"/>
              <a:buFont typeface="Roboto Condensed Light"/>
              <a:buChar char="❏"/>
              <a:defRPr/>
            </a:lvl6pPr>
            <a:lvl7pPr indent="-304800" lvl="6" marL="3200400" rtl="0">
              <a:spcBef>
                <a:spcPts val="0"/>
              </a:spcBef>
              <a:spcAft>
                <a:spcPts val="0"/>
              </a:spcAft>
              <a:buSzPts val="1200"/>
              <a:buFont typeface="Roboto Condensed Light"/>
              <a:buChar char="❏"/>
              <a:defRPr/>
            </a:lvl7pPr>
            <a:lvl8pPr indent="-304800" lvl="7" marL="3657600" rtl="0">
              <a:spcBef>
                <a:spcPts val="0"/>
              </a:spcBef>
              <a:spcAft>
                <a:spcPts val="0"/>
              </a:spcAft>
              <a:buSzPts val="1200"/>
              <a:buFont typeface="Roboto Condensed Light"/>
              <a:buChar char="❏"/>
              <a:defRPr/>
            </a:lvl8pPr>
            <a:lvl9pPr indent="-304800" lvl="8" marL="4114800" rtl="0">
              <a:spcBef>
                <a:spcPts val="0"/>
              </a:spcBef>
              <a:spcAft>
                <a:spcPts val="0"/>
              </a:spcAft>
              <a:buSzPts val="1200"/>
              <a:buFont typeface="Roboto Condensed Light"/>
              <a:buChar char="❏"/>
              <a:defRPr/>
            </a:lvl9pPr>
          </a:lstStyle>
          <a:p/>
        </p:txBody>
      </p:sp>
      <p:sp>
        <p:nvSpPr>
          <p:cNvPr id="448" name="Google Shape;448;p27"/>
          <p:cNvSpPr txBox="1"/>
          <p:nvPr>
            <p:ph type="title"/>
          </p:nvPr>
        </p:nvSpPr>
        <p:spPr>
          <a:xfrm>
            <a:off x="1608000" y="1285875"/>
            <a:ext cx="2792400" cy="12861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3">
    <p:spTree>
      <p:nvGrpSpPr>
        <p:cNvPr id="449" name="Shape 449"/>
        <p:cNvGrpSpPr/>
        <p:nvPr/>
      </p:nvGrpSpPr>
      <p:grpSpPr>
        <a:xfrm>
          <a:off x="0" y="0"/>
          <a:ext cx="0" cy="0"/>
          <a:chOff x="0" y="0"/>
          <a:chExt cx="0" cy="0"/>
        </a:xfrm>
      </p:grpSpPr>
      <p:sp>
        <p:nvSpPr>
          <p:cNvPr id="450" name="Google Shape;450;p28"/>
          <p:cNvSpPr/>
          <p:nvPr/>
        </p:nvSpPr>
        <p:spPr>
          <a:xfrm>
            <a:off x="4572000" y="2571748"/>
            <a:ext cx="4716859" cy="2648723"/>
          </a:xfrm>
          <a:custGeom>
            <a:rect b="b" l="l" r="r" t="t"/>
            <a:pathLst>
              <a:path extrusionOk="0" h="159730" w="245446">
                <a:moveTo>
                  <a:pt x="245446" y="12432"/>
                </a:moveTo>
                <a:cubicBezTo>
                  <a:pt x="241373" y="9362"/>
                  <a:pt x="236935" y="6779"/>
                  <a:pt x="232224" y="4773"/>
                </a:cubicBezTo>
                <a:cubicBezTo>
                  <a:pt x="224807" y="1672"/>
                  <a:pt x="216813" y="1"/>
                  <a:pt x="208789" y="31"/>
                </a:cubicBezTo>
                <a:cubicBezTo>
                  <a:pt x="191037" y="153"/>
                  <a:pt x="173499" y="8633"/>
                  <a:pt x="162465" y="22493"/>
                </a:cubicBezTo>
                <a:cubicBezTo>
                  <a:pt x="153073" y="34287"/>
                  <a:pt x="148271" y="49545"/>
                  <a:pt x="137115" y="59728"/>
                </a:cubicBezTo>
                <a:cubicBezTo>
                  <a:pt x="127389" y="68573"/>
                  <a:pt x="114075" y="72342"/>
                  <a:pt x="101036" y="74014"/>
                </a:cubicBezTo>
                <a:cubicBezTo>
                  <a:pt x="87966" y="75655"/>
                  <a:pt x="74713" y="75412"/>
                  <a:pt x="61704" y="77570"/>
                </a:cubicBezTo>
                <a:cubicBezTo>
                  <a:pt x="47661" y="79941"/>
                  <a:pt x="34074" y="85108"/>
                  <a:pt x="22037" y="92677"/>
                </a:cubicBezTo>
                <a:cubicBezTo>
                  <a:pt x="15897" y="96537"/>
                  <a:pt x="10001" y="101187"/>
                  <a:pt x="6171" y="107327"/>
                </a:cubicBezTo>
                <a:cubicBezTo>
                  <a:pt x="1155" y="115352"/>
                  <a:pt x="0" y="125322"/>
                  <a:pt x="1399" y="134653"/>
                </a:cubicBezTo>
                <a:cubicBezTo>
                  <a:pt x="2736" y="143437"/>
                  <a:pt x="6080" y="151705"/>
                  <a:pt x="9909" y="159729"/>
                </a:cubicBezTo>
                <a:lnTo>
                  <a:pt x="245446" y="159729"/>
                </a:ln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p:nvPr/>
        </p:nvSpPr>
        <p:spPr>
          <a:xfrm flipH="1">
            <a:off x="-172619" y="3469701"/>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p:cNvSpPr/>
          <p:nvPr/>
        </p:nvSpPr>
        <p:spPr>
          <a:xfrm flipH="1">
            <a:off x="188393" y="13059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8"/>
          <p:cNvSpPr/>
          <p:nvPr/>
        </p:nvSpPr>
        <p:spPr>
          <a:xfrm flipH="1">
            <a:off x="463578" y="10617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p:nvPr/>
        </p:nvSpPr>
        <p:spPr>
          <a:xfrm flipH="1">
            <a:off x="237278" y="31000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p:nvPr/>
        </p:nvSpPr>
        <p:spPr>
          <a:xfrm flipH="1">
            <a:off x="134384" y="70844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p:nvPr/>
        </p:nvSpPr>
        <p:spPr>
          <a:xfrm flipH="1">
            <a:off x="336309" y="34696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flipH="1">
            <a:off x="8608493" y="6582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flipH="1">
            <a:off x="8802134" y="100864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flipH="1">
            <a:off x="8572828" y="23571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txBox="1"/>
          <p:nvPr>
            <p:ph idx="1" type="body"/>
          </p:nvPr>
        </p:nvSpPr>
        <p:spPr>
          <a:xfrm>
            <a:off x="1129025" y="2571750"/>
            <a:ext cx="3214500" cy="1172700"/>
          </a:xfrm>
          <a:prstGeom prst="rect">
            <a:avLst/>
          </a:prstGeom>
        </p:spPr>
        <p:txBody>
          <a:bodyPr anchorCtr="0" anchor="t" bIns="91425" lIns="91425" spcFirstLastPara="1" rIns="91425" wrap="square" tIns="91425">
            <a:noAutofit/>
          </a:bodyPr>
          <a:lstStyle>
            <a:lvl1pPr indent="-304800" lvl="0" marL="457200" rtl="0" algn="r">
              <a:spcBef>
                <a:spcPts val="0"/>
              </a:spcBef>
              <a:spcAft>
                <a:spcPts val="0"/>
              </a:spcAft>
              <a:buSzPts val="1200"/>
              <a:buChar char="❏"/>
              <a:defRPr/>
            </a:lvl1pPr>
            <a:lvl2pPr indent="-304800" lvl="1" marL="914400" rtl="0">
              <a:spcBef>
                <a:spcPts val="0"/>
              </a:spcBef>
              <a:spcAft>
                <a:spcPts val="0"/>
              </a:spcAft>
              <a:buSzPts val="1200"/>
              <a:buFont typeface="Roboto Condensed Light"/>
              <a:buChar char="❏"/>
              <a:defRPr/>
            </a:lvl2pPr>
            <a:lvl3pPr indent="-304800" lvl="2" marL="1371600" rtl="0">
              <a:spcBef>
                <a:spcPts val="0"/>
              </a:spcBef>
              <a:spcAft>
                <a:spcPts val="0"/>
              </a:spcAft>
              <a:buSzPts val="1200"/>
              <a:buFont typeface="Roboto Condensed Light"/>
              <a:buChar char="❏"/>
              <a:defRPr/>
            </a:lvl3pPr>
            <a:lvl4pPr indent="-304800" lvl="3" marL="1828800" rtl="0">
              <a:spcBef>
                <a:spcPts val="0"/>
              </a:spcBef>
              <a:spcAft>
                <a:spcPts val="0"/>
              </a:spcAft>
              <a:buSzPts val="1200"/>
              <a:buFont typeface="Roboto Condensed Light"/>
              <a:buChar char="❏"/>
              <a:defRPr/>
            </a:lvl4pPr>
            <a:lvl5pPr indent="-304800" lvl="4" marL="2286000" rtl="0">
              <a:spcBef>
                <a:spcPts val="0"/>
              </a:spcBef>
              <a:spcAft>
                <a:spcPts val="0"/>
              </a:spcAft>
              <a:buSzPts val="1200"/>
              <a:buFont typeface="Roboto Condensed Light"/>
              <a:buChar char="❏"/>
              <a:defRPr/>
            </a:lvl5pPr>
            <a:lvl6pPr indent="-304800" lvl="5" marL="2743200" rtl="0">
              <a:spcBef>
                <a:spcPts val="0"/>
              </a:spcBef>
              <a:spcAft>
                <a:spcPts val="0"/>
              </a:spcAft>
              <a:buSzPts val="1200"/>
              <a:buFont typeface="Roboto Condensed Light"/>
              <a:buChar char="❏"/>
              <a:defRPr/>
            </a:lvl6pPr>
            <a:lvl7pPr indent="-304800" lvl="6" marL="3200400" rtl="0">
              <a:spcBef>
                <a:spcPts val="0"/>
              </a:spcBef>
              <a:spcAft>
                <a:spcPts val="0"/>
              </a:spcAft>
              <a:buSzPts val="1200"/>
              <a:buFont typeface="Roboto Condensed Light"/>
              <a:buChar char="❏"/>
              <a:defRPr/>
            </a:lvl7pPr>
            <a:lvl8pPr indent="-304800" lvl="7" marL="3657600" rtl="0">
              <a:spcBef>
                <a:spcPts val="0"/>
              </a:spcBef>
              <a:spcAft>
                <a:spcPts val="0"/>
              </a:spcAft>
              <a:buSzPts val="1200"/>
              <a:buFont typeface="Roboto Condensed Light"/>
              <a:buChar char="❏"/>
              <a:defRPr/>
            </a:lvl8pPr>
            <a:lvl9pPr indent="-304800" lvl="8" marL="4114800" rtl="0">
              <a:spcBef>
                <a:spcPts val="0"/>
              </a:spcBef>
              <a:spcAft>
                <a:spcPts val="0"/>
              </a:spcAft>
              <a:buSzPts val="1200"/>
              <a:buFont typeface="Roboto Condensed Light"/>
              <a:buChar char="❏"/>
              <a:defRPr/>
            </a:lvl9pPr>
          </a:lstStyle>
          <a:p/>
        </p:txBody>
      </p:sp>
      <p:sp>
        <p:nvSpPr>
          <p:cNvPr id="461" name="Google Shape;461;p28"/>
          <p:cNvSpPr txBox="1"/>
          <p:nvPr>
            <p:ph type="title"/>
          </p:nvPr>
        </p:nvSpPr>
        <p:spPr>
          <a:xfrm>
            <a:off x="713225" y="1485450"/>
            <a:ext cx="3630300" cy="10863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3_1">
    <p:spTree>
      <p:nvGrpSpPr>
        <p:cNvPr id="462" name="Shape 462"/>
        <p:cNvGrpSpPr/>
        <p:nvPr/>
      </p:nvGrpSpPr>
      <p:grpSpPr>
        <a:xfrm>
          <a:off x="0" y="0"/>
          <a:ext cx="0" cy="0"/>
          <a:chOff x="0" y="0"/>
          <a:chExt cx="0" cy="0"/>
        </a:xfrm>
      </p:grpSpPr>
      <p:sp>
        <p:nvSpPr>
          <p:cNvPr id="463" name="Google Shape;463;p29"/>
          <p:cNvSpPr/>
          <p:nvPr/>
        </p:nvSpPr>
        <p:spPr>
          <a:xfrm rot="5400000">
            <a:off x="-818593" y="2594220"/>
            <a:ext cx="3183435" cy="2071698"/>
          </a:xfrm>
          <a:custGeom>
            <a:rect b="b" l="l" r="r" t="t"/>
            <a:pathLst>
              <a:path extrusionOk="0" h="159730" w="245446">
                <a:moveTo>
                  <a:pt x="245446" y="12432"/>
                </a:moveTo>
                <a:cubicBezTo>
                  <a:pt x="241373" y="9362"/>
                  <a:pt x="236935" y="6779"/>
                  <a:pt x="232224" y="4773"/>
                </a:cubicBezTo>
                <a:cubicBezTo>
                  <a:pt x="224807" y="1672"/>
                  <a:pt x="216813" y="1"/>
                  <a:pt x="208789" y="31"/>
                </a:cubicBezTo>
                <a:cubicBezTo>
                  <a:pt x="191037" y="153"/>
                  <a:pt x="173499" y="8633"/>
                  <a:pt x="162465" y="22493"/>
                </a:cubicBezTo>
                <a:cubicBezTo>
                  <a:pt x="153073" y="34287"/>
                  <a:pt x="148271" y="49545"/>
                  <a:pt x="137115" y="59728"/>
                </a:cubicBezTo>
                <a:cubicBezTo>
                  <a:pt x="127389" y="68573"/>
                  <a:pt x="114075" y="72342"/>
                  <a:pt x="101036" y="74014"/>
                </a:cubicBezTo>
                <a:cubicBezTo>
                  <a:pt x="87966" y="75655"/>
                  <a:pt x="74713" y="75412"/>
                  <a:pt x="61704" y="77570"/>
                </a:cubicBezTo>
                <a:cubicBezTo>
                  <a:pt x="47661" y="79941"/>
                  <a:pt x="34074" y="85108"/>
                  <a:pt x="22037" y="92677"/>
                </a:cubicBezTo>
                <a:cubicBezTo>
                  <a:pt x="15897" y="96537"/>
                  <a:pt x="10001" y="101187"/>
                  <a:pt x="6171" y="107327"/>
                </a:cubicBezTo>
                <a:cubicBezTo>
                  <a:pt x="1155" y="115352"/>
                  <a:pt x="0" y="125322"/>
                  <a:pt x="1399" y="134653"/>
                </a:cubicBezTo>
                <a:cubicBezTo>
                  <a:pt x="2736" y="143437"/>
                  <a:pt x="6080" y="151705"/>
                  <a:pt x="9909" y="159729"/>
                </a:cubicBezTo>
                <a:lnTo>
                  <a:pt x="245446" y="159729"/>
                </a:ln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6504406" y="3470951"/>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flipH="1">
            <a:off x="8532293" y="1638425"/>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flipH="1">
            <a:off x="8807478" y="1394176"/>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flipH="1">
            <a:off x="8807478" y="2251426"/>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flipH="1">
            <a:off x="8528409" y="3393087"/>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flipH="1">
            <a:off x="8528403" y="2946751"/>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flipH="1">
            <a:off x="8807484" y="621312"/>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flipH="1">
            <a:off x="441684" y="1786337"/>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flipH="1">
            <a:off x="93143" y="1344975"/>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txBox="1"/>
          <p:nvPr>
            <p:ph idx="1" type="body"/>
          </p:nvPr>
        </p:nvSpPr>
        <p:spPr>
          <a:xfrm>
            <a:off x="1866900" y="3926525"/>
            <a:ext cx="5410200" cy="6729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AutoNum type="alphaUcPeriod"/>
              <a:defRPr/>
            </a:lvl1pPr>
            <a:lvl2pPr indent="-304800" lvl="1" marL="914400" rtl="0" algn="ctr">
              <a:spcBef>
                <a:spcPts val="0"/>
              </a:spcBef>
              <a:spcAft>
                <a:spcPts val="0"/>
              </a:spcAft>
              <a:buSzPts val="1200"/>
              <a:buFont typeface="Roboto Condensed Light"/>
              <a:buAutoNum type="alphaLcPeriod"/>
              <a:defRPr/>
            </a:lvl2pPr>
            <a:lvl3pPr indent="-304800" lvl="2" marL="1371600" rtl="0" algn="ctr">
              <a:spcBef>
                <a:spcPts val="0"/>
              </a:spcBef>
              <a:spcAft>
                <a:spcPts val="0"/>
              </a:spcAft>
              <a:buSzPts val="1200"/>
              <a:buFont typeface="Roboto Condensed Light"/>
              <a:buAutoNum type="romanLcPeriod"/>
              <a:defRPr/>
            </a:lvl3pPr>
            <a:lvl4pPr indent="-304800" lvl="3" marL="1828800" rtl="0" algn="ctr">
              <a:spcBef>
                <a:spcPts val="0"/>
              </a:spcBef>
              <a:spcAft>
                <a:spcPts val="0"/>
              </a:spcAft>
              <a:buSzPts val="1200"/>
              <a:buFont typeface="Roboto Condensed Light"/>
              <a:buAutoNum type="arabicPeriod"/>
              <a:defRPr/>
            </a:lvl4pPr>
            <a:lvl5pPr indent="-304800" lvl="4" marL="2286000" rtl="0" algn="ctr">
              <a:spcBef>
                <a:spcPts val="0"/>
              </a:spcBef>
              <a:spcAft>
                <a:spcPts val="0"/>
              </a:spcAft>
              <a:buSzPts val="1200"/>
              <a:buFont typeface="Roboto Condensed Light"/>
              <a:buAutoNum type="alphaLcPeriod"/>
              <a:defRPr/>
            </a:lvl5pPr>
            <a:lvl6pPr indent="-304800" lvl="5" marL="2743200" rtl="0" algn="ctr">
              <a:spcBef>
                <a:spcPts val="0"/>
              </a:spcBef>
              <a:spcAft>
                <a:spcPts val="0"/>
              </a:spcAft>
              <a:buSzPts val="1200"/>
              <a:buFont typeface="Roboto Condensed Light"/>
              <a:buAutoNum type="romanLcPeriod"/>
              <a:defRPr/>
            </a:lvl6pPr>
            <a:lvl7pPr indent="-304800" lvl="6" marL="3200400" rtl="0" algn="ctr">
              <a:spcBef>
                <a:spcPts val="0"/>
              </a:spcBef>
              <a:spcAft>
                <a:spcPts val="0"/>
              </a:spcAft>
              <a:buSzPts val="1200"/>
              <a:buFont typeface="Roboto Condensed Light"/>
              <a:buAutoNum type="arabicPeriod"/>
              <a:defRPr/>
            </a:lvl7pPr>
            <a:lvl8pPr indent="-304800" lvl="7" marL="3657600" rtl="0" algn="ctr">
              <a:spcBef>
                <a:spcPts val="0"/>
              </a:spcBef>
              <a:spcAft>
                <a:spcPts val="0"/>
              </a:spcAft>
              <a:buSzPts val="1200"/>
              <a:buFont typeface="Roboto Condensed Light"/>
              <a:buAutoNum type="alphaLcPeriod"/>
              <a:defRPr/>
            </a:lvl8pPr>
            <a:lvl9pPr indent="-304800" lvl="8" marL="4114800" rtl="0" algn="ctr">
              <a:spcBef>
                <a:spcPts val="0"/>
              </a:spcBef>
              <a:spcAft>
                <a:spcPts val="0"/>
              </a:spcAft>
              <a:buSzPts val="1200"/>
              <a:buFont typeface="Roboto Condensed Light"/>
              <a:buAutoNum type="romanLcPeriod"/>
              <a:defRPr/>
            </a:lvl9pPr>
          </a:lstStyle>
          <a:p/>
        </p:txBody>
      </p:sp>
      <p:sp>
        <p:nvSpPr>
          <p:cNvPr id="474" name="Google Shape;474;p29"/>
          <p:cNvSpPr txBox="1"/>
          <p:nvPr>
            <p:ph type="title"/>
          </p:nvPr>
        </p:nvSpPr>
        <p:spPr>
          <a:xfrm>
            <a:off x="713250" y="539500"/>
            <a:ext cx="7717500" cy="524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9">
    <p:spTree>
      <p:nvGrpSpPr>
        <p:cNvPr id="475" name="Shape 475"/>
        <p:cNvGrpSpPr/>
        <p:nvPr/>
      </p:nvGrpSpPr>
      <p:grpSpPr>
        <a:xfrm>
          <a:off x="0" y="0"/>
          <a:ext cx="0" cy="0"/>
          <a:chOff x="0" y="0"/>
          <a:chExt cx="0" cy="0"/>
        </a:xfrm>
      </p:grpSpPr>
      <p:sp>
        <p:nvSpPr>
          <p:cNvPr id="476" name="Google Shape;476;p30"/>
          <p:cNvSpPr/>
          <p:nvPr/>
        </p:nvSpPr>
        <p:spPr>
          <a:xfrm>
            <a:off x="3066909" y="1180753"/>
            <a:ext cx="6136150" cy="3993250"/>
          </a:xfrm>
          <a:custGeom>
            <a:rect b="b" l="l" r="r" t="t"/>
            <a:pathLst>
              <a:path extrusionOk="0" h="159730" w="245446">
                <a:moveTo>
                  <a:pt x="245446" y="12432"/>
                </a:moveTo>
                <a:cubicBezTo>
                  <a:pt x="241373" y="9362"/>
                  <a:pt x="236935" y="6779"/>
                  <a:pt x="232224" y="4773"/>
                </a:cubicBezTo>
                <a:cubicBezTo>
                  <a:pt x="224807" y="1672"/>
                  <a:pt x="216813" y="1"/>
                  <a:pt x="208789" y="31"/>
                </a:cubicBezTo>
                <a:cubicBezTo>
                  <a:pt x="191037" y="153"/>
                  <a:pt x="173499" y="8633"/>
                  <a:pt x="162465" y="22493"/>
                </a:cubicBezTo>
                <a:cubicBezTo>
                  <a:pt x="153073" y="34287"/>
                  <a:pt x="148271" y="49545"/>
                  <a:pt x="137115" y="59728"/>
                </a:cubicBezTo>
                <a:cubicBezTo>
                  <a:pt x="127389" y="68573"/>
                  <a:pt x="114075" y="72342"/>
                  <a:pt x="101036" y="74014"/>
                </a:cubicBezTo>
                <a:cubicBezTo>
                  <a:pt x="87966" y="75655"/>
                  <a:pt x="74713" y="75412"/>
                  <a:pt x="61704" y="77570"/>
                </a:cubicBezTo>
                <a:cubicBezTo>
                  <a:pt x="47661" y="79941"/>
                  <a:pt x="34074" y="85108"/>
                  <a:pt x="22037" y="92677"/>
                </a:cubicBezTo>
                <a:cubicBezTo>
                  <a:pt x="15897" y="96537"/>
                  <a:pt x="10001" y="101187"/>
                  <a:pt x="6171" y="107327"/>
                </a:cubicBezTo>
                <a:cubicBezTo>
                  <a:pt x="1155" y="115352"/>
                  <a:pt x="0" y="125322"/>
                  <a:pt x="1399" y="134653"/>
                </a:cubicBezTo>
                <a:cubicBezTo>
                  <a:pt x="2736" y="143437"/>
                  <a:pt x="6080" y="151705"/>
                  <a:pt x="9909" y="159729"/>
                </a:cubicBezTo>
                <a:lnTo>
                  <a:pt x="245446" y="159729"/>
                </a:ln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0"/>
          <p:cNvSpPr/>
          <p:nvPr/>
        </p:nvSpPr>
        <p:spPr>
          <a:xfrm>
            <a:off x="6590131" y="3519426"/>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0"/>
          <p:cNvSpPr txBox="1"/>
          <p:nvPr>
            <p:ph idx="1" type="subTitle"/>
          </p:nvPr>
        </p:nvSpPr>
        <p:spPr>
          <a:xfrm>
            <a:off x="713224" y="2708048"/>
            <a:ext cx="2826300" cy="879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79" name="Google Shape;479;p30"/>
          <p:cNvSpPr txBox="1"/>
          <p:nvPr>
            <p:ph type="title"/>
          </p:nvPr>
        </p:nvSpPr>
        <p:spPr>
          <a:xfrm>
            <a:off x="713225" y="1173400"/>
            <a:ext cx="4821000" cy="996000"/>
          </a:xfrm>
          <a:prstGeom prst="rect">
            <a:avLst/>
          </a:prstGeom>
        </p:spPr>
        <p:txBody>
          <a:bodyPr anchorCtr="0" anchor="ctr" bIns="91425" lIns="91425" spcFirstLastPara="1" rIns="91425" wrap="square" tIns="91425">
            <a:noAutofit/>
          </a:bodyPr>
          <a:lstStyle>
            <a:lvl1pPr lvl="0" rtl="0" algn="l">
              <a:spcBef>
                <a:spcPts val="0"/>
              </a:spcBef>
              <a:spcAft>
                <a:spcPts val="0"/>
              </a:spcAft>
              <a:buNone/>
              <a:defRPr sz="7200"/>
            </a:lvl1pPr>
            <a:lvl2pPr lvl="1" rtl="0" algn="l">
              <a:spcBef>
                <a:spcPts val="0"/>
              </a:spcBef>
              <a:spcAft>
                <a:spcPts val="0"/>
              </a:spcAft>
              <a:buNone/>
              <a:defRPr sz="7200"/>
            </a:lvl2pPr>
            <a:lvl3pPr lvl="2" rtl="0" algn="l">
              <a:spcBef>
                <a:spcPts val="0"/>
              </a:spcBef>
              <a:spcAft>
                <a:spcPts val="0"/>
              </a:spcAft>
              <a:buNone/>
              <a:defRPr sz="7200"/>
            </a:lvl3pPr>
            <a:lvl4pPr lvl="3" rtl="0" algn="l">
              <a:spcBef>
                <a:spcPts val="0"/>
              </a:spcBef>
              <a:spcAft>
                <a:spcPts val="0"/>
              </a:spcAft>
              <a:buNone/>
              <a:defRPr sz="7200"/>
            </a:lvl4pPr>
            <a:lvl5pPr lvl="4" rtl="0" algn="l">
              <a:spcBef>
                <a:spcPts val="0"/>
              </a:spcBef>
              <a:spcAft>
                <a:spcPts val="0"/>
              </a:spcAft>
              <a:buNone/>
              <a:defRPr sz="7200"/>
            </a:lvl5pPr>
            <a:lvl6pPr lvl="5" rtl="0" algn="l">
              <a:spcBef>
                <a:spcPts val="0"/>
              </a:spcBef>
              <a:spcAft>
                <a:spcPts val="0"/>
              </a:spcAft>
              <a:buNone/>
              <a:defRPr sz="7200"/>
            </a:lvl6pPr>
            <a:lvl7pPr lvl="6" rtl="0" algn="l">
              <a:spcBef>
                <a:spcPts val="0"/>
              </a:spcBef>
              <a:spcAft>
                <a:spcPts val="0"/>
              </a:spcAft>
              <a:buNone/>
              <a:defRPr sz="7200"/>
            </a:lvl7pPr>
            <a:lvl8pPr lvl="7" rtl="0" algn="l">
              <a:spcBef>
                <a:spcPts val="0"/>
              </a:spcBef>
              <a:spcAft>
                <a:spcPts val="0"/>
              </a:spcAft>
              <a:buNone/>
              <a:defRPr sz="7200"/>
            </a:lvl8pPr>
            <a:lvl9pPr lvl="8" rtl="0" algn="l">
              <a:spcBef>
                <a:spcPts val="0"/>
              </a:spcBef>
              <a:spcAft>
                <a:spcPts val="0"/>
              </a:spcAft>
              <a:buNone/>
              <a:defRPr sz="7200"/>
            </a:lvl9pPr>
          </a:lstStyle>
          <a:p/>
        </p:txBody>
      </p:sp>
      <p:sp>
        <p:nvSpPr>
          <p:cNvPr id="480" name="Google Shape;480;p30"/>
          <p:cNvSpPr txBox="1"/>
          <p:nvPr>
            <p:ph idx="2" type="subTitle"/>
          </p:nvPr>
        </p:nvSpPr>
        <p:spPr>
          <a:xfrm>
            <a:off x="713225" y="2126575"/>
            <a:ext cx="4821000" cy="5481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Yanone Kaffeesatz"/>
              <a:buNone/>
              <a:defRPr b="1" sz="2400">
                <a:latin typeface="Rajdhani"/>
                <a:ea typeface="Rajdhani"/>
                <a:cs typeface="Rajdhani"/>
                <a:sym typeface="Rajdhani"/>
              </a:defRPr>
            </a:lvl1pPr>
            <a:lvl2pPr lvl="1" rtl="0">
              <a:spcBef>
                <a:spcPts val="0"/>
              </a:spcBef>
              <a:spcAft>
                <a:spcPts val="0"/>
              </a:spcAft>
              <a:buSzPts val="1800"/>
              <a:buFont typeface="Yanone Kaffeesatz"/>
              <a:buNone/>
              <a:defRPr b="1"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b="1"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b="1"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b="1"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b="1"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b="1"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b="1"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b="1" sz="1800">
                <a:latin typeface="Yanone Kaffeesatz"/>
                <a:ea typeface="Yanone Kaffeesatz"/>
                <a:cs typeface="Yanone Kaffeesatz"/>
                <a:sym typeface="Yanone Kaffeesatz"/>
              </a:defRPr>
            </a:lvl9pPr>
          </a:lstStyle>
          <a:p/>
        </p:txBody>
      </p:sp>
      <p:sp>
        <p:nvSpPr>
          <p:cNvPr id="481" name="Google Shape;481;p30"/>
          <p:cNvSpPr txBox="1"/>
          <p:nvPr/>
        </p:nvSpPr>
        <p:spPr>
          <a:xfrm>
            <a:off x="722750" y="4162425"/>
            <a:ext cx="7717500" cy="43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lt2"/>
                </a:solidFill>
                <a:latin typeface="Mukta"/>
                <a:ea typeface="Mukta"/>
                <a:cs typeface="Mukta"/>
                <a:sym typeface="Mukta"/>
              </a:rPr>
              <a:t>CREDITS: This presentation template was created by </a:t>
            </a:r>
            <a:r>
              <a:rPr b="1" lang="en" sz="1200">
                <a:solidFill>
                  <a:schemeClr val="lt2"/>
                </a:solidFill>
                <a:latin typeface="Mukta"/>
                <a:ea typeface="Mukta"/>
                <a:cs typeface="Mukta"/>
                <a:sym typeface="Mukta"/>
              </a:rPr>
              <a:t>Slidesgo</a:t>
            </a:r>
            <a:r>
              <a:rPr lang="en" sz="1200">
                <a:solidFill>
                  <a:schemeClr val="lt2"/>
                </a:solidFill>
                <a:latin typeface="Mukta"/>
                <a:ea typeface="Mukta"/>
                <a:cs typeface="Mukta"/>
                <a:sym typeface="Mukta"/>
              </a:rPr>
              <a:t>, including icons by </a:t>
            </a:r>
            <a:r>
              <a:rPr b="1" lang="en" sz="1200">
                <a:solidFill>
                  <a:schemeClr val="lt2"/>
                </a:solidFill>
                <a:latin typeface="Mukta"/>
                <a:ea typeface="Mukta"/>
                <a:cs typeface="Mukta"/>
                <a:sym typeface="Mukta"/>
              </a:rPr>
              <a:t>Flaticon</a:t>
            </a:r>
            <a:r>
              <a:rPr lang="en" sz="1200">
                <a:solidFill>
                  <a:schemeClr val="lt2"/>
                </a:solidFill>
                <a:latin typeface="Mukta"/>
                <a:ea typeface="Mukta"/>
                <a:cs typeface="Mukta"/>
                <a:sym typeface="Mukta"/>
              </a:rPr>
              <a:t>, infographics &amp; images by </a:t>
            </a:r>
            <a:r>
              <a:rPr b="1" lang="en" sz="1200">
                <a:solidFill>
                  <a:schemeClr val="lt2"/>
                </a:solidFill>
                <a:latin typeface="Mukta"/>
                <a:ea typeface="Mukta"/>
                <a:cs typeface="Mukta"/>
                <a:sym typeface="Mukta"/>
              </a:rPr>
              <a:t>Freepik</a:t>
            </a:r>
            <a:r>
              <a:rPr lang="en" sz="1200">
                <a:solidFill>
                  <a:schemeClr val="lt2"/>
                </a:solidFill>
                <a:latin typeface="Mukta"/>
                <a:ea typeface="Mukta"/>
                <a:cs typeface="Mukta"/>
                <a:sym typeface="Mukta"/>
              </a:rPr>
              <a:t> and illustrations by </a:t>
            </a:r>
            <a:r>
              <a:rPr b="1" lang="en" sz="1200">
                <a:solidFill>
                  <a:schemeClr val="lt2"/>
                </a:solidFill>
                <a:latin typeface="Mukta"/>
                <a:ea typeface="Mukta"/>
                <a:cs typeface="Mukta"/>
                <a:sym typeface="Mukta"/>
              </a:rPr>
              <a:t>Storyset</a:t>
            </a:r>
            <a:endParaRPr b="1" sz="1200">
              <a:solidFill>
                <a:schemeClr val="lt2"/>
              </a:solidFill>
              <a:latin typeface="Mukta"/>
              <a:ea typeface="Mukta"/>
              <a:cs typeface="Mukta"/>
              <a:sym typeface="Mukta"/>
            </a:endParaRPr>
          </a:p>
        </p:txBody>
      </p:sp>
      <p:sp>
        <p:nvSpPr>
          <p:cNvPr id="482" name="Google Shape;482;p30"/>
          <p:cNvSpPr/>
          <p:nvPr/>
        </p:nvSpPr>
        <p:spPr>
          <a:xfrm flipH="1">
            <a:off x="169343" y="1276475"/>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0"/>
          <p:cNvSpPr/>
          <p:nvPr/>
        </p:nvSpPr>
        <p:spPr>
          <a:xfrm flipH="1">
            <a:off x="444528" y="1032226"/>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0"/>
          <p:cNvSpPr/>
          <p:nvPr/>
        </p:nvSpPr>
        <p:spPr>
          <a:xfrm flipH="1">
            <a:off x="444528" y="1889476"/>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0"/>
          <p:cNvSpPr/>
          <p:nvPr/>
        </p:nvSpPr>
        <p:spPr>
          <a:xfrm flipH="1">
            <a:off x="444534" y="259362"/>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4"/>
          <p:cNvSpPr/>
          <p:nvPr/>
        </p:nvSpPr>
        <p:spPr>
          <a:xfrm flipH="1">
            <a:off x="8533718" y="2425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flipH="1">
            <a:off x="8529834" y="7236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flipH="1">
            <a:off x="8864478" y="5394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flipH="1">
            <a:off x="8600293" y="452546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flipH="1">
            <a:off x="8406028" y="48007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flipH="1">
            <a:off x="207009" y="406392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txBox="1"/>
          <p:nvPr>
            <p:ph idx="1" type="subTitle"/>
          </p:nvPr>
        </p:nvSpPr>
        <p:spPr>
          <a:xfrm>
            <a:off x="713250" y="1190625"/>
            <a:ext cx="7717500" cy="3408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AutoNum type="arabicPeriod"/>
              <a:defRPr sz="1200"/>
            </a:lvl1pPr>
            <a:lvl2pPr lvl="1" rtl="0">
              <a:spcBef>
                <a:spcPts val="0"/>
              </a:spcBef>
              <a:spcAft>
                <a:spcPts val="0"/>
              </a:spcAft>
              <a:buSzPts val="1600"/>
              <a:buAutoNum type="alphaLcPeriod"/>
              <a:defRPr/>
            </a:lvl2pPr>
            <a:lvl3pPr lvl="2" rtl="0">
              <a:spcBef>
                <a:spcPts val="0"/>
              </a:spcBef>
              <a:spcAft>
                <a:spcPts val="0"/>
              </a:spcAft>
              <a:buSzPts val="1600"/>
              <a:buAutoNum type="romanLcPeriod"/>
              <a:defRPr/>
            </a:lvl3pPr>
            <a:lvl4pPr lvl="3" rtl="0">
              <a:spcBef>
                <a:spcPts val="0"/>
              </a:spcBef>
              <a:spcAft>
                <a:spcPts val="0"/>
              </a:spcAft>
              <a:buSzPts val="1600"/>
              <a:buAutoNum type="arabicPeriod"/>
              <a:defRPr/>
            </a:lvl4pPr>
            <a:lvl5pPr lvl="4" rtl="0">
              <a:spcBef>
                <a:spcPts val="0"/>
              </a:spcBef>
              <a:spcAft>
                <a:spcPts val="0"/>
              </a:spcAft>
              <a:buSzPts val="1600"/>
              <a:buAutoNum type="alphaLcPeriod"/>
              <a:defRPr/>
            </a:lvl5pPr>
            <a:lvl6pPr lvl="5" rtl="0">
              <a:spcBef>
                <a:spcPts val="0"/>
              </a:spcBef>
              <a:spcAft>
                <a:spcPts val="0"/>
              </a:spcAft>
              <a:buSzPts val="1600"/>
              <a:buAutoNum type="romanLcPeriod"/>
              <a:defRPr/>
            </a:lvl6pPr>
            <a:lvl7pPr lvl="6" rtl="0">
              <a:spcBef>
                <a:spcPts val="0"/>
              </a:spcBef>
              <a:spcAft>
                <a:spcPts val="0"/>
              </a:spcAft>
              <a:buSzPts val="1600"/>
              <a:buAutoNum type="arabicPeriod"/>
              <a:defRPr/>
            </a:lvl7pPr>
            <a:lvl8pPr lvl="7" rtl="0">
              <a:spcBef>
                <a:spcPts val="0"/>
              </a:spcBef>
              <a:spcAft>
                <a:spcPts val="0"/>
              </a:spcAft>
              <a:buSzPts val="1600"/>
              <a:buAutoNum type="alphaLcPeriod"/>
              <a:defRPr/>
            </a:lvl8pPr>
            <a:lvl9pPr lvl="8" rtl="0">
              <a:spcBef>
                <a:spcPts val="0"/>
              </a:spcBef>
              <a:spcAft>
                <a:spcPts val="0"/>
              </a:spcAft>
              <a:buSzPts val="1600"/>
              <a:buAutoNum type="romanLcPeriod"/>
              <a:defRPr/>
            </a:lvl9pPr>
          </a:lstStyle>
          <a:p/>
        </p:txBody>
      </p:sp>
      <p:sp>
        <p:nvSpPr>
          <p:cNvPr id="44" name="Google Shape;44;p4"/>
          <p:cNvSpPr txBox="1"/>
          <p:nvPr>
            <p:ph type="title"/>
          </p:nvPr>
        </p:nvSpPr>
        <p:spPr>
          <a:xfrm>
            <a:off x="713250" y="539500"/>
            <a:ext cx="7717500" cy="524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Font typeface="Caveat"/>
              <a:buNone/>
              <a:defRPr b="1" sz="3600">
                <a:latin typeface="Rajdhani"/>
                <a:ea typeface="Rajdhani"/>
                <a:cs typeface="Rajdhani"/>
                <a:sym typeface="Rajdhani"/>
              </a:defRPr>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40">
    <p:spTree>
      <p:nvGrpSpPr>
        <p:cNvPr id="486" name="Shape 486"/>
        <p:cNvGrpSpPr/>
        <p:nvPr/>
      </p:nvGrpSpPr>
      <p:grpSpPr>
        <a:xfrm>
          <a:off x="0" y="0"/>
          <a:ext cx="0" cy="0"/>
          <a:chOff x="0" y="0"/>
          <a:chExt cx="0" cy="0"/>
        </a:xfrm>
      </p:grpSpPr>
      <p:sp>
        <p:nvSpPr>
          <p:cNvPr id="487" name="Google Shape;487;p31"/>
          <p:cNvSpPr/>
          <p:nvPr/>
        </p:nvSpPr>
        <p:spPr>
          <a:xfrm>
            <a:off x="4152900" y="2028825"/>
            <a:ext cx="5050051" cy="3145084"/>
          </a:xfrm>
          <a:custGeom>
            <a:rect b="b" l="l" r="r" t="t"/>
            <a:pathLst>
              <a:path extrusionOk="0" h="159730" w="245446">
                <a:moveTo>
                  <a:pt x="245446" y="12432"/>
                </a:moveTo>
                <a:cubicBezTo>
                  <a:pt x="241373" y="9362"/>
                  <a:pt x="236935" y="6779"/>
                  <a:pt x="232224" y="4773"/>
                </a:cubicBezTo>
                <a:cubicBezTo>
                  <a:pt x="224807" y="1672"/>
                  <a:pt x="216813" y="1"/>
                  <a:pt x="208789" y="31"/>
                </a:cubicBezTo>
                <a:cubicBezTo>
                  <a:pt x="191037" y="153"/>
                  <a:pt x="173499" y="8633"/>
                  <a:pt x="162465" y="22493"/>
                </a:cubicBezTo>
                <a:cubicBezTo>
                  <a:pt x="153073" y="34287"/>
                  <a:pt x="148271" y="49545"/>
                  <a:pt x="137115" y="59728"/>
                </a:cubicBezTo>
                <a:cubicBezTo>
                  <a:pt x="127389" y="68573"/>
                  <a:pt x="114075" y="72342"/>
                  <a:pt x="101036" y="74014"/>
                </a:cubicBezTo>
                <a:cubicBezTo>
                  <a:pt x="87966" y="75655"/>
                  <a:pt x="74713" y="75412"/>
                  <a:pt x="61704" y="77570"/>
                </a:cubicBezTo>
                <a:cubicBezTo>
                  <a:pt x="47661" y="79941"/>
                  <a:pt x="34074" y="85108"/>
                  <a:pt x="22037" y="92677"/>
                </a:cubicBezTo>
                <a:cubicBezTo>
                  <a:pt x="15897" y="96537"/>
                  <a:pt x="10001" y="101187"/>
                  <a:pt x="6171" y="107327"/>
                </a:cubicBezTo>
                <a:cubicBezTo>
                  <a:pt x="1155" y="115352"/>
                  <a:pt x="0" y="125322"/>
                  <a:pt x="1399" y="134653"/>
                </a:cubicBezTo>
                <a:cubicBezTo>
                  <a:pt x="2736" y="143437"/>
                  <a:pt x="6080" y="151705"/>
                  <a:pt x="9909" y="159729"/>
                </a:cubicBezTo>
                <a:lnTo>
                  <a:pt x="245446" y="159729"/>
                </a:ln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1"/>
          <p:cNvSpPr/>
          <p:nvPr/>
        </p:nvSpPr>
        <p:spPr>
          <a:xfrm>
            <a:off x="6590131" y="3519426"/>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1"/>
          <p:cNvSpPr/>
          <p:nvPr/>
        </p:nvSpPr>
        <p:spPr>
          <a:xfrm>
            <a:off x="336603" y="30585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1"/>
          <p:cNvSpPr/>
          <p:nvPr/>
        </p:nvSpPr>
        <p:spPr>
          <a:xfrm>
            <a:off x="159818" y="28143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
          <p:cNvSpPr/>
          <p:nvPr/>
        </p:nvSpPr>
        <p:spPr>
          <a:xfrm>
            <a:off x="159818" y="36715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1"/>
          <p:cNvSpPr/>
          <p:nvPr/>
        </p:nvSpPr>
        <p:spPr>
          <a:xfrm>
            <a:off x="478062" y="480372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1"/>
          <p:cNvSpPr/>
          <p:nvPr/>
        </p:nvSpPr>
        <p:spPr>
          <a:xfrm>
            <a:off x="478062" y="264817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1"/>
          <p:cNvSpPr/>
          <p:nvPr/>
        </p:nvSpPr>
        <p:spPr>
          <a:xfrm>
            <a:off x="955728" y="480761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1"/>
          <p:cNvSpPr/>
          <p:nvPr/>
        </p:nvSpPr>
        <p:spPr>
          <a:xfrm>
            <a:off x="478068" y="7950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1"/>
          <p:cNvSpPr/>
          <p:nvPr/>
        </p:nvSpPr>
        <p:spPr>
          <a:xfrm>
            <a:off x="188703" y="11535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1"/>
          <p:cNvSpPr/>
          <p:nvPr/>
        </p:nvSpPr>
        <p:spPr>
          <a:xfrm>
            <a:off x="249462" y="53784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1">
    <p:spTree>
      <p:nvGrpSpPr>
        <p:cNvPr id="498" name="Shape 498"/>
        <p:cNvGrpSpPr/>
        <p:nvPr/>
      </p:nvGrpSpPr>
      <p:grpSpPr>
        <a:xfrm>
          <a:off x="0" y="0"/>
          <a:ext cx="0" cy="0"/>
          <a:chOff x="0" y="0"/>
          <a:chExt cx="0" cy="0"/>
        </a:xfrm>
      </p:grpSpPr>
      <p:sp>
        <p:nvSpPr>
          <p:cNvPr id="499" name="Google Shape;499;p32"/>
          <p:cNvSpPr/>
          <p:nvPr/>
        </p:nvSpPr>
        <p:spPr>
          <a:xfrm>
            <a:off x="309644" y="72496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2"/>
          <p:cNvSpPr/>
          <p:nvPr/>
        </p:nvSpPr>
        <p:spPr>
          <a:xfrm>
            <a:off x="132859" y="13379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a:off x="376528" y="149037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2"/>
          <p:cNvSpPr/>
          <p:nvPr/>
        </p:nvSpPr>
        <p:spPr>
          <a:xfrm>
            <a:off x="456034" y="38525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2"/>
          <p:cNvSpPr/>
          <p:nvPr/>
        </p:nvSpPr>
        <p:spPr>
          <a:xfrm>
            <a:off x="161744" y="476356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2"/>
          <p:cNvSpPr/>
          <p:nvPr/>
        </p:nvSpPr>
        <p:spPr>
          <a:xfrm>
            <a:off x="8476744" y="5394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2"/>
          <p:cNvSpPr/>
          <p:nvPr/>
        </p:nvSpPr>
        <p:spPr>
          <a:xfrm>
            <a:off x="8901403" y="9078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2"/>
          <p:cNvSpPr/>
          <p:nvPr/>
        </p:nvSpPr>
        <p:spPr>
          <a:xfrm>
            <a:off x="8575134" y="11569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2"/>
          <p:cNvSpPr/>
          <p:nvPr/>
        </p:nvSpPr>
        <p:spPr>
          <a:xfrm>
            <a:off x="8041734" y="49114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2"/>
          <p:cNvSpPr/>
          <p:nvPr/>
        </p:nvSpPr>
        <p:spPr>
          <a:xfrm>
            <a:off x="8405019" y="481306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2"/>
          <p:cNvSpPr/>
          <p:nvPr/>
        </p:nvSpPr>
        <p:spPr>
          <a:xfrm>
            <a:off x="8598228" y="41844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2"/>
          <p:cNvSpPr/>
          <p:nvPr/>
        </p:nvSpPr>
        <p:spPr>
          <a:xfrm>
            <a:off x="1054428" y="480917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1_1">
    <p:spTree>
      <p:nvGrpSpPr>
        <p:cNvPr id="511" name="Shape 511"/>
        <p:cNvGrpSpPr/>
        <p:nvPr/>
      </p:nvGrpSpPr>
      <p:grpSpPr>
        <a:xfrm>
          <a:off x="0" y="0"/>
          <a:ext cx="0" cy="0"/>
          <a:chOff x="0" y="0"/>
          <a:chExt cx="0" cy="0"/>
        </a:xfrm>
      </p:grpSpPr>
      <p:sp>
        <p:nvSpPr>
          <p:cNvPr id="512" name="Google Shape;512;p33"/>
          <p:cNvSpPr/>
          <p:nvPr/>
        </p:nvSpPr>
        <p:spPr>
          <a:xfrm>
            <a:off x="6590131" y="3519426"/>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rgbClr val="F28F8F"/>
              </a:gs>
              <a:gs pos="100000">
                <a:srgbClr val="FFBDA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3"/>
          <p:cNvSpPr/>
          <p:nvPr/>
        </p:nvSpPr>
        <p:spPr>
          <a:xfrm flipH="1">
            <a:off x="-140144" y="3519426"/>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rgbClr val="F28F8F"/>
              </a:gs>
              <a:gs pos="100000">
                <a:srgbClr val="FFBDA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3"/>
          <p:cNvSpPr/>
          <p:nvPr/>
        </p:nvSpPr>
        <p:spPr>
          <a:xfrm flipH="1">
            <a:off x="8646593" y="67091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p:nvPr/>
        </p:nvSpPr>
        <p:spPr>
          <a:xfrm flipH="1">
            <a:off x="8921778" y="4266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3"/>
          <p:cNvSpPr/>
          <p:nvPr/>
        </p:nvSpPr>
        <p:spPr>
          <a:xfrm flipH="1">
            <a:off x="8872278" y="20363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3"/>
          <p:cNvSpPr/>
          <p:nvPr/>
        </p:nvSpPr>
        <p:spPr>
          <a:xfrm flipH="1">
            <a:off x="8544959" y="141397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3"/>
          <p:cNvSpPr/>
          <p:nvPr/>
        </p:nvSpPr>
        <p:spPr>
          <a:xfrm flipH="1">
            <a:off x="451559" y="226394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p:nvPr/>
        </p:nvSpPr>
        <p:spPr>
          <a:xfrm flipH="1">
            <a:off x="202003" y="27053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3"/>
          <p:cNvSpPr/>
          <p:nvPr/>
        </p:nvSpPr>
        <p:spPr>
          <a:xfrm flipH="1">
            <a:off x="357693" y="310203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flipH="1">
            <a:off x="8470993" y="266696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flipH="1">
            <a:off x="8618909" y="352932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3"/>
          <p:cNvSpPr/>
          <p:nvPr/>
        </p:nvSpPr>
        <p:spPr>
          <a:xfrm flipH="1">
            <a:off x="432978" y="5147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3"/>
          <p:cNvSpPr/>
          <p:nvPr/>
        </p:nvSpPr>
        <p:spPr>
          <a:xfrm flipH="1">
            <a:off x="174984" y="7376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sp>
        <p:nvSpPr>
          <p:cNvPr id="46" name="Google Shape;46;p5"/>
          <p:cNvSpPr/>
          <p:nvPr/>
        </p:nvSpPr>
        <p:spPr>
          <a:xfrm rot="6563389">
            <a:off x="-3068127" y="1420605"/>
            <a:ext cx="6136269" cy="3993328"/>
          </a:xfrm>
          <a:custGeom>
            <a:rect b="b" l="l" r="r" t="t"/>
            <a:pathLst>
              <a:path extrusionOk="0" h="159730" w="245446">
                <a:moveTo>
                  <a:pt x="245446" y="12432"/>
                </a:moveTo>
                <a:cubicBezTo>
                  <a:pt x="241373" y="9362"/>
                  <a:pt x="236935" y="6779"/>
                  <a:pt x="232224" y="4773"/>
                </a:cubicBezTo>
                <a:cubicBezTo>
                  <a:pt x="224807" y="1672"/>
                  <a:pt x="216813" y="1"/>
                  <a:pt x="208789" y="31"/>
                </a:cubicBezTo>
                <a:cubicBezTo>
                  <a:pt x="191037" y="153"/>
                  <a:pt x="173499" y="8633"/>
                  <a:pt x="162465" y="22493"/>
                </a:cubicBezTo>
                <a:cubicBezTo>
                  <a:pt x="153073" y="34287"/>
                  <a:pt x="148271" y="49545"/>
                  <a:pt x="137115" y="59728"/>
                </a:cubicBezTo>
                <a:cubicBezTo>
                  <a:pt x="127389" y="68573"/>
                  <a:pt x="114075" y="72342"/>
                  <a:pt x="101036" y="74014"/>
                </a:cubicBezTo>
                <a:cubicBezTo>
                  <a:pt x="87966" y="75655"/>
                  <a:pt x="74713" y="75412"/>
                  <a:pt x="61704" y="77570"/>
                </a:cubicBezTo>
                <a:cubicBezTo>
                  <a:pt x="47661" y="79941"/>
                  <a:pt x="34074" y="85108"/>
                  <a:pt x="22037" y="92677"/>
                </a:cubicBezTo>
                <a:cubicBezTo>
                  <a:pt x="15897" y="96537"/>
                  <a:pt x="10001" y="101187"/>
                  <a:pt x="6171" y="107327"/>
                </a:cubicBezTo>
                <a:cubicBezTo>
                  <a:pt x="1155" y="115352"/>
                  <a:pt x="0" y="125322"/>
                  <a:pt x="1399" y="134653"/>
                </a:cubicBezTo>
                <a:cubicBezTo>
                  <a:pt x="2736" y="143437"/>
                  <a:pt x="6080" y="151705"/>
                  <a:pt x="9909" y="159729"/>
                </a:cubicBezTo>
                <a:lnTo>
                  <a:pt x="245446" y="159729"/>
                </a:ln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flipH="1">
            <a:off x="8637068" y="331666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flipH="1">
            <a:off x="8912253" y="307241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flipH="1">
            <a:off x="8912253" y="39296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flipH="1">
            <a:off x="8481384" y="409024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635384" y="3837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flipH="1">
            <a:off x="350318" y="334331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flipH="1">
            <a:off x="498228" y="39296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txBox="1"/>
          <p:nvPr>
            <p:ph idx="1" type="subTitle"/>
          </p:nvPr>
        </p:nvSpPr>
        <p:spPr>
          <a:xfrm>
            <a:off x="1675137" y="2920036"/>
            <a:ext cx="2492400" cy="84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5" name="Google Shape;55;p5"/>
          <p:cNvSpPr txBox="1"/>
          <p:nvPr>
            <p:ph idx="2" type="subTitle"/>
          </p:nvPr>
        </p:nvSpPr>
        <p:spPr>
          <a:xfrm>
            <a:off x="4995513" y="2920036"/>
            <a:ext cx="2492400" cy="84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6" name="Google Shape;56;p5"/>
          <p:cNvSpPr txBox="1"/>
          <p:nvPr>
            <p:ph idx="3" type="subTitle"/>
          </p:nvPr>
        </p:nvSpPr>
        <p:spPr>
          <a:xfrm>
            <a:off x="1675087" y="2451491"/>
            <a:ext cx="2492400" cy="47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Yanone Kaffeesatz"/>
              <a:buNone/>
              <a:defRPr b="1" sz="2400">
                <a:latin typeface="Rajdhani"/>
                <a:ea typeface="Rajdhani"/>
                <a:cs typeface="Rajdhani"/>
                <a:sym typeface="Rajdhani"/>
              </a:defRPr>
            </a:lvl1pPr>
            <a:lvl2pPr lvl="1" rtl="0">
              <a:spcBef>
                <a:spcPts val="0"/>
              </a:spcBef>
              <a:spcAft>
                <a:spcPts val="0"/>
              </a:spcAft>
              <a:buSzPts val="2400"/>
              <a:buFont typeface="Yanone Kaffeesatz"/>
              <a:buNone/>
              <a:defRPr sz="2400">
                <a:latin typeface="Yanone Kaffeesatz"/>
                <a:ea typeface="Yanone Kaffeesatz"/>
                <a:cs typeface="Yanone Kaffeesatz"/>
                <a:sym typeface="Yanone Kaffeesatz"/>
              </a:defRPr>
            </a:lvl2pPr>
            <a:lvl3pPr lvl="2" rtl="0">
              <a:spcBef>
                <a:spcPts val="0"/>
              </a:spcBef>
              <a:spcAft>
                <a:spcPts val="0"/>
              </a:spcAft>
              <a:buSzPts val="2400"/>
              <a:buFont typeface="Yanone Kaffeesatz"/>
              <a:buNone/>
              <a:defRPr sz="2400">
                <a:latin typeface="Yanone Kaffeesatz"/>
                <a:ea typeface="Yanone Kaffeesatz"/>
                <a:cs typeface="Yanone Kaffeesatz"/>
                <a:sym typeface="Yanone Kaffeesatz"/>
              </a:defRPr>
            </a:lvl3pPr>
            <a:lvl4pPr lvl="3" rtl="0">
              <a:spcBef>
                <a:spcPts val="0"/>
              </a:spcBef>
              <a:spcAft>
                <a:spcPts val="0"/>
              </a:spcAft>
              <a:buSzPts val="2400"/>
              <a:buFont typeface="Yanone Kaffeesatz"/>
              <a:buNone/>
              <a:defRPr sz="2400">
                <a:latin typeface="Yanone Kaffeesatz"/>
                <a:ea typeface="Yanone Kaffeesatz"/>
                <a:cs typeface="Yanone Kaffeesatz"/>
                <a:sym typeface="Yanone Kaffeesatz"/>
              </a:defRPr>
            </a:lvl4pPr>
            <a:lvl5pPr lvl="4" rtl="0">
              <a:spcBef>
                <a:spcPts val="0"/>
              </a:spcBef>
              <a:spcAft>
                <a:spcPts val="0"/>
              </a:spcAft>
              <a:buSzPts val="2400"/>
              <a:buFont typeface="Yanone Kaffeesatz"/>
              <a:buNone/>
              <a:defRPr sz="2400">
                <a:latin typeface="Yanone Kaffeesatz"/>
                <a:ea typeface="Yanone Kaffeesatz"/>
                <a:cs typeface="Yanone Kaffeesatz"/>
                <a:sym typeface="Yanone Kaffeesatz"/>
              </a:defRPr>
            </a:lvl5pPr>
            <a:lvl6pPr lvl="5" rtl="0">
              <a:spcBef>
                <a:spcPts val="0"/>
              </a:spcBef>
              <a:spcAft>
                <a:spcPts val="0"/>
              </a:spcAft>
              <a:buSzPts val="2400"/>
              <a:buFont typeface="Yanone Kaffeesatz"/>
              <a:buNone/>
              <a:defRPr sz="2400">
                <a:latin typeface="Yanone Kaffeesatz"/>
                <a:ea typeface="Yanone Kaffeesatz"/>
                <a:cs typeface="Yanone Kaffeesatz"/>
                <a:sym typeface="Yanone Kaffeesatz"/>
              </a:defRPr>
            </a:lvl6pPr>
            <a:lvl7pPr lvl="6" rtl="0">
              <a:spcBef>
                <a:spcPts val="0"/>
              </a:spcBef>
              <a:spcAft>
                <a:spcPts val="0"/>
              </a:spcAft>
              <a:buSzPts val="2400"/>
              <a:buFont typeface="Yanone Kaffeesatz"/>
              <a:buNone/>
              <a:defRPr sz="2400">
                <a:latin typeface="Yanone Kaffeesatz"/>
                <a:ea typeface="Yanone Kaffeesatz"/>
                <a:cs typeface="Yanone Kaffeesatz"/>
                <a:sym typeface="Yanone Kaffeesatz"/>
              </a:defRPr>
            </a:lvl7pPr>
            <a:lvl8pPr lvl="7" rtl="0">
              <a:spcBef>
                <a:spcPts val="0"/>
              </a:spcBef>
              <a:spcAft>
                <a:spcPts val="0"/>
              </a:spcAft>
              <a:buSzPts val="2400"/>
              <a:buFont typeface="Yanone Kaffeesatz"/>
              <a:buNone/>
              <a:defRPr sz="2400">
                <a:latin typeface="Yanone Kaffeesatz"/>
                <a:ea typeface="Yanone Kaffeesatz"/>
                <a:cs typeface="Yanone Kaffeesatz"/>
                <a:sym typeface="Yanone Kaffeesatz"/>
              </a:defRPr>
            </a:lvl8pPr>
            <a:lvl9pPr lvl="8" rtl="0">
              <a:spcBef>
                <a:spcPts val="0"/>
              </a:spcBef>
              <a:spcAft>
                <a:spcPts val="0"/>
              </a:spcAft>
              <a:buSzPts val="2400"/>
              <a:buFont typeface="Yanone Kaffeesatz"/>
              <a:buNone/>
              <a:defRPr sz="2400">
                <a:latin typeface="Yanone Kaffeesatz"/>
                <a:ea typeface="Yanone Kaffeesatz"/>
                <a:cs typeface="Yanone Kaffeesatz"/>
                <a:sym typeface="Yanone Kaffeesatz"/>
              </a:defRPr>
            </a:lvl9pPr>
          </a:lstStyle>
          <a:p/>
        </p:txBody>
      </p:sp>
      <p:sp>
        <p:nvSpPr>
          <p:cNvPr id="57" name="Google Shape;57;p5"/>
          <p:cNvSpPr txBox="1"/>
          <p:nvPr>
            <p:ph idx="4" type="subTitle"/>
          </p:nvPr>
        </p:nvSpPr>
        <p:spPr>
          <a:xfrm>
            <a:off x="4995512" y="2451491"/>
            <a:ext cx="2492400" cy="47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Yanone Kaffeesatz"/>
              <a:buNone/>
              <a:defRPr b="1" sz="2400">
                <a:latin typeface="Rajdhani"/>
                <a:ea typeface="Rajdhani"/>
                <a:cs typeface="Rajdhani"/>
                <a:sym typeface="Rajdhani"/>
              </a:defRPr>
            </a:lvl1pPr>
            <a:lvl2pPr lvl="1" rtl="0">
              <a:spcBef>
                <a:spcPts val="0"/>
              </a:spcBef>
              <a:spcAft>
                <a:spcPts val="0"/>
              </a:spcAft>
              <a:buSzPts val="2400"/>
              <a:buFont typeface="Yanone Kaffeesatz"/>
              <a:buNone/>
              <a:defRPr sz="2400">
                <a:latin typeface="Yanone Kaffeesatz"/>
                <a:ea typeface="Yanone Kaffeesatz"/>
                <a:cs typeface="Yanone Kaffeesatz"/>
                <a:sym typeface="Yanone Kaffeesatz"/>
              </a:defRPr>
            </a:lvl2pPr>
            <a:lvl3pPr lvl="2" rtl="0">
              <a:spcBef>
                <a:spcPts val="0"/>
              </a:spcBef>
              <a:spcAft>
                <a:spcPts val="0"/>
              </a:spcAft>
              <a:buSzPts val="2400"/>
              <a:buFont typeface="Yanone Kaffeesatz"/>
              <a:buNone/>
              <a:defRPr sz="2400">
                <a:latin typeface="Yanone Kaffeesatz"/>
                <a:ea typeface="Yanone Kaffeesatz"/>
                <a:cs typeface="Yanone Kaffeesatz"/>
                <a:sym typeface="Yanone Kaffeesatz"/>
              </a:defRPr>
            </a:lvl3pPr>
            <a:lvl4pPr lvl="3" rtl="0">
              <a:spcBef>
                <a:spcPts val="0"/>
              </a:spcBef>
              <a:spcAft>
                <a:spcPts val="0"/>
              </a:spcAft>
              <a:buSzPts val="2400"/>
              <a:buFont typeface="Yanone Kaffeesatz"/>
              <a:buNone/>
              <a:defRPr sz="2400">
                <a:latin typeface="Yanone Kaffeesatz"/>
                <a:ea typeface="Yanone Kaffeesatz"/>
                <a:cs typeface="Yanone Kaffeesatz"/>
                <a:sym typeface="Yanone Kaffeesatz"/>
              </a:defRPr>
            </a:lvl4pPr>
            <a:lvl5pPr lvl="4" rtl="0">
              <a:spcBef>
                <a:spcPts val="0"/>
              </a:spcBef>
              <a:spcAft>
                <a:spcPts val="0"/>
              </a:spcAft>
              <a:buSzPts val="2400"/>
              <a:buFont typeface="Yanone Kaffeesatz"/>
              <a:buNone/>
              <a:defRPr sz="2400">
                <a:latin typeface="Yanone Kaffeesatz"/>
                <a:ea typeface="Yanone Kaffeesatz"/>
                <a:cs typeface="Yanone Kaffeesatz"/>
                <a:sym typeface="Yanone Kaffeesatz"/>
              </a:defRPr>
            </a:lvl5pPr>
            <a:lvl6pPr lvl="5" rtl="0">
              <a:spcBef>
                <a:spcPts val="0"/>
              </a:spcBef>
              <a:spcAft>
                <a:spcPts val="0"/>
              </a:spcAft>
              <a:buSzPts val="2400"/>
              <a:buFont typeface="Yanone Kaffeesatz"/>
              <a:buNone/>
              <a:defRPr sz="2400">
                <a:latin typeface="Yanone Kaffeesatz"/>
                <a:ea typeface="Yanone Kaffeesatz"/>
                <a:cs typeface="Yanone Kaffeesatz"/>
                <a:sym typeface="Yanone Kaffeesatz"/>
              </a:defRPr>
            </a:lvl6pPr>
            <a:lvl7pPr lvl="6" rtl="0">
              <a:spcBef>
                <a:spcPts val="0"/>
              </a:spcBef>
              <a:spcAft>
                <a:spcPts val="0"/>
              </a:spcAft>
              <a:buSzPts val="2400"/>
              <a:buFont typeface="Yanone Kaffeesatz"/>
              <a:buNone/>
              <a:defRPr sz="2400">
                <a:latin typeface="Yanone Kaffeesatz"/>
                <a:ea typeface="Yanone Kaffeesatz"/>
                <a:cs typeface="Yanone Kaffeesatz"/>
                <a:sym typeface="Yanone Kaffeesatz"/>
              </a:defRPr>
            </a:lvl7pPr>
            <a:lvl8pPr lvl="7" rtl="0">
              <a:spcBef>
                <a:spcPts val="0"/>
              </a:spcBef>
              <a:spcAft>
                <a:spcPts val="0"/>
              </a:spcAft>
              <a:buSzPts val="2400"/>
              <a:buFont typeface="Yanone Kaffeesatz"/>
              <a:buNone/>
              <a:defRPr sz="2400">
                <a:latin typeface="Yanone Kaffeesatz"/>
                <a:ea typeface="Yanone Kaffeesatz"/>
                <a:cs typeface="Yanone Kaffeesatz"/>
                <a:sym typeface="Yanone Kaffeesatz"/>
              </a:defRPr>
            </a:lvl8pPr>
            <a:lvl9pPr lvl="8" rtl="0">
              <a:spcBef>
                <a:spcPts val="0"/>
              </a:spcBef>
              <a:spcAft>
                <a:spcPts val="0"/>
              </a:spcAft>
              <a:buSzPts val="2400"/>
              <a:buFont typeface="Yanone Kaffeesatz"/>
              <a:buNone/>
              <a:defRPr sz="2400">
                <a:latin typeface="Yanone Kaffeesatz"/>
                <a:ea typeface="Yanone Kaffeesatz"/>
                <a:cs typeface="Yanone Kaffeesatz"/>
                <a:sym typeface="Yanone Kaffeesatz"/>
              </a:defRPr>
            </a:lvl9pPr>
          </a:lstStyle>
          <a:p/>
        </p:txBody>
      </p:sp>
      <p:sp>
        <p:nvSpPr>
          <p:cNvPr id="58" name="Google Shape;58;p5"/>
          <p:cNvSpPr txBox="1"/>
          <p:nvPr>
            <p:ph type="title"/>
          </p:nvPr>
        </p:nvSpPr>
        <p:spPr>
          <a:xfrm>
            <a:off x="713250" y="539500"/>
            <a:ext cx="7717500" cy="524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
        <p:nvSpPr>
          <p:cNvPr id="59" name="Google Shape;59;p5"/>
          <p:cNvSpPr/>
          <p:nvPr/>
        </p:nvSpPr>
        <p:spPr>
          <a:xfrm flipH="1">
            <a:off x="8503718" y="78373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flipH="1">
            <a:off x="8778903" y="5394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grpSp>
        <p:nvGrpSpPr>
          <p:cNvPr id="62" name="Google Shape;62;p6"/>
          <p:cNvGrpSpPr/>
          <p:nvPr/>
        </p:nvGrpSpPr>
        <p:grpSpPr>
          <a:xfrm>
            <a:off x="132859" y="480714"/>
            <a:ext cx="8771844" cy="4484161"/>
            <a:chOff x="132859" y="480714"/>
            <a:chExt cx="8771844" cy="4484161"/>
          </a:xfrm>
        </p:grpSpPr>
        <p:sp>
          <p:nvSpPr>
            <p:cNvPr id="63" name="Google Shape;63;p6"/>
            <p:cNvSpPr/>
            <p:nvPr/>
          </p:nvSpPr>
          <p:spPr>
            <a:xfrm flipH="1">
              <a:off x="8580018" y="72496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flipH="1">
              <a:off x="8855203" y="48071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flipH="1">
              <a:off x="8855203" y="13379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flipH="1">
              <a:off x="8430759" y="24700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flipH="1">
              <a:off x="8505334" y="149037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flipH="1">
              <a:off x="8727918" y="338361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flipH="1">
              <a:off x="8532028" y="38525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flipH="1">
              <a:off x="8727918" y="476356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flipH="1">
              <a:off x="565318" y="5394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flipH="1">
              <a:off x="132859" y="9078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flipH="1">
              <a:off x="565328" y="11569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flipH="1">
              <a:off x="288553" y="454991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flipH="1">
              <a:off x="1174928" y="49114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flipH="1">
              <a:off x="713243" y="481306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flipH="1">
              <a:off x="512234" y="41844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flipH="1">
              <a:off x="190143" y="161581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flipH="1">
              <a:off x="7827434" y="480917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6"/>
          <p:cNvSpPr txBox="1"/>
          <p:nvPr>
            <p:ph type="title"/>
          </p:nvPr>
        </p:nvSpPr>
        <p:spPr>
          <a:xfrm>
            <a:off x="713250" y="539500"/>
            <a:ext cx="7717500" cy="524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7"/>
          <p:cNvSpPr/>
          <p:nvPr/>
        </p:nvSpPr>
        <p:spPr>
          <a:xfrm flipH="1">
            <a:off x="283643" y="98603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flipH="1">
            <a:off x="558828" y="7417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flipH="1">
            <a:off x="558828" y="15990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p:nvPr/>
        </p:nvSpPr>
        <p:spPr>
          <a:xfrm flipH="1">
            <a:off x="134384" y="273117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
          <p:cNvSpPr/>
          <p:nvPr/>
        </p:nvSpPr>
        <p:spPr>
          <a:xfrm flipH="1">
            <a:off x="782084" y="471237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flipH="1">
            <a:off x="558828" y="459941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
          <p:cNvSpPr/>
          <p:nvPr/>
        </p:nvSpPr>
        <p:spPr>
          <a:xfrm flipH="1">
            <a:off x="8659259" y="5860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p:nvPr/>
        </p:nvSpPr>
        <p:spPr>
          <a:xfrm flipH="1">
            <a:off x="8951393" y="1256100"/>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a:off x="4410075" y="1695450"/>
            <a:ext cx="4792947" cy="3478520"/>
          </a:xfrm>
          <a:custGeom>
            <a:rect b="b" l="l" r="r" t="t"/>
            <a:pathLst>
              <a:path extrusionOk="0" h="159730" w="245446">
                <a:moveTo>
                  <a:pt x="245446" y="12432"/>
                </a:moveTo>
                <a:cubicBezTo>
                  <a:pt x="241373" y="9362"/>
                  <a:pt x="236935" y="6779"/>
                  <a:pt x="232224" y="4773"/>
                </a:cubicBezTo>
                <a:cubicBezTo>
                  <a:pt x="224807" y="1672"/>
                  <a:pt x="216813" y="1"/>
                  <a:pt x="208789" y="31"/>
                </a:cubicBezTo>
                <a:cubicBezTo>
                  <a:pt x="191037" y="153"/>
                  <a:pt x="173499" y="8633"/>
                  <a:pt x="162465" y="22493"/>
                </a:cubicBezTo>
                <a:cubicBezTo>
                  <a:pt x="153073" y="34287"/>
                  <a:pt x="148271" y="49545"/>
                  <a:pt x="137115" y="59728"/>
                </a:cubicBezTo>
                <a:cubicBezTo>
                  <a:pt x="127389" y="68573"/>
                  <a:pt x="114075" y="72342"/>
                  <a:pt x="101036" y="74014"/>
                </a:cubicBezTo>
                <a:cubicBezTo>
                  <a:pt x="87966" y="75655"/>
                  <a:pt x="74713" y="75412"/>
                  <a:pt x="61704" y="77570"/>
                </a:cubicBezTo>
                <a:cubicBezTo>
                  <a:pt x="47661" y="79941"/>
                  <a:pt x="34074" y="85108"/>
                  <a:pt x="22037" y="92677"/>
                </a:cubicBezTo>
                <a:cubicBezTo>
                  <a:pt x="15897" y="96537"/>
                  <a:pt x="10001" y="101187"/>
                  <a:pt x="6171" y="107327"/>
                </a:cubicBezTo>
                <a:cubicBezTo>
                  <a:pt x="1155" y="115352"/>
                  <a:pt x="0" y="125322"/>
                  <a:pt x="1399" y="134653"/>
                </a:cubicBezTo>
                <a:cubicBezTo>
                  <a:pt x="2736" y="143437"/>
                  <a:pt x="6080" y="151705"/>
                  <a:pt x="9909" y="159729"/>
                </a:cubicBezTo>
                <a:lnTo>
                  <a:pt x="245446" y="159729"/>
                </a:ln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txBox="1"/>
          <p:nvPr>
            <p:ph idx="1" type="subTitle"/>
          </p:nvPr>
        </p:nvSpPr>
        <p:spPr>
          <a:xfrm>
            <a:off x="1020300" y="1336654"/>
            <a:ext cx="3043800" cy="31563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92" name="Google Shape;92;p7"/>
          <p:cNvSpPr txBox="1"/>
          <p:nvPr>
            <p:ph type="title"/>
          </p:nvPr>
        </p:nvSpPr>
        <p:spPr>
          <a:xfrm>
            <a:off x="1020300" y="800125"/>
            <a:ext cx="3043800" cy="5241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
        <p:nvSpPr>
          <p:cNvPr id="93" name="Google Shape;93;p7"/>
          <p:cNvSpPr/>
          <p:nvPr/>
        </p:nvSpPr>
        <p:spPr>
          <a:xfrm rot="414051">
            <a:off x="4981427" y="3742044"/>
            <a:ext cx="4543932" cy="1750891"/>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4" name="Shape 94"/>
        <p:cNvGrpSpPr/>
        <p:nvPr/>
      </p:nvGrpSpPr>
      <p:grpSpPr>
        <a:xfrm>
          <a:off x="0" y="0"/>
          <a:ext cx="0" cy="0"/>
          <a:chOff x="0" y="0"/>
          <a:chExt cx="0" cy="0"/>
        </a:xfrm>
      </p:grpSpPr>
      <p:sp>
        <p:nvSpPr>
          <p:cNvPr id="95" name="Google Shape;95;p8"/>
          <p:cNvSpPr txBox="1"/>
          <p:nvPr>
            <p:ph type="ctrTitle"/>
          </p:nvPr>
        </p:nvSpPr>
        <p:spPr>
          <a:xfrm>
            <a:off x="2876550" y="1323150"/>
            <a:ext cx="5087400" cy="2497200"/>
          </a:xfrm>
          <a:prstGeom prst="rect">
            <a:avLst/>
          </a:prstGeom>
        </p:spPr>
        <p:txBody>
          <a:bodyPr anchorCtr="0" anchor="ctr" bIns="91425" lIns="91425" spcFirstLastPara="1" rIns="91425" wrap="square" tIns="91425">
            <a:noAutofit/>
          </a:bodyPr>
          <a:lstStyle>
            <a:lvl1pPr lvl="0" rtl="0" algn="l">
              <a:lnSpc>
                <a:spcPct val="80000"/>
              </a:lnSpc>
              <a:spcBef>
                <a:spcPts val="0"/>
              </a:spcBef>
              <a:spcAft>
                <a:spcPts val="0"/>
              </a:spcAft>
              <a:buSzPts val="5200"/>
              <a:buNone/>
              <a:defRPr sz="9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6" name="Google Shape;96;p8"/>
          <p:cNvSpPr/>
          <p:nvPr/>
        </p:nvSpPr>
        <p:spPr>
          <a:xfrm flipH="1">
            <a:off x="6991043" y="3076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flipH="1">
            <a:off x="7235853" y="6997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flipH="1">
            <a:off x="8588403" y="15039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flipH="1">
            <a:off x="8725934" y="187002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flipH="1">
            <a:off x="6987159" y="459552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flipH="1">
            <a:off x="713234" y="145084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flipH="1">
            <a:off x="3353834" y="5394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flipH="1">
            <a:off x="8067368" y="405871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flipH="1">
            <a:off x="8406028" y="431171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flipH="1">
            <a:off x="663728" y="11014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p:cNvSpPr/>
          <p:nvPr/>
        </p:nvSpPr>
        <p:spPr>
          <a:xfrm flipH="1">
            <a:off x="360668" y="193463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p:cNvSpPr/>
          <p:nvPr/>
        </p:nvSpPr>
        <p:spPr>
          <a:xfrm flipH="1">
            <a:off x="2386568" y="480483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flipH="1">
            <a:off x="1334534" y="459552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311178" y="405871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flipH="1">
            <a:off x="8637903" y="32445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flipH="1">
            <a:off x="8135384" y="79787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flipH="1">
            <a:off x="508584" y="31914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flipH="1">
            <a:off x="8588693" y="459941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flipH="1">
            <a:off x="5359428" y="3568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p:nvPr/>
        </p:nvSpPr>
        <p:spPr>
          <a:xfrm flipH="1">
            <a:off x="4827903" y="48540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flipH="1">
            <a:off x="1334534" y="5394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7" name="Shape 117"/>
        <p:cNvGrpSpPr/>
        <p:nvPr/>
      </p:nvGrpSpPr>
      <p:grpSpPr>
        <a:xfrm>
          <a:off x="0" y="0"/>
          <a:ext cx="0" cy="0"/>
          <a:chOff x="0" y="0"/>
          <a:chExt cx="0" cy="0"/>
        </a:xfrm>
      </p:grpSpPr>
      <p:sp>
        <p:nvSpPr>
          <p:cNvPr id="118" name="Google Shape;118;p9"/>
          <p:cNvSpPr/>
          <p:nvPr/>
        </p:nvSpPr>
        <p:spPr>
          <a:xfrm flipH="1">
            <a:off x="-811969" y="1678190"/>
            <a:ext cx="6136150" cy="3993250"/>
          </a:xfrm>
          <a:custGeom>
            <a:rect b="b" l="l" r="r" t="t"/>
            <a:pathLst>
              <a:path extrusionOk="0" h="159730" w="245446">
                <a:moveTo>
                  <a:pt x="245446" y="12432"/>
                </a:moveTo>
                <a:cubicBezTo>
                  <a:pt x="241373" y="9362"/>
                  <a:pt x="236935" y="6779"/>
                  <a:pt x="232224" y="4773"/>
                </a:cubicBezTo>
                <a:cubicBezTo>
                  <a:pt x="224807" y="1672"/>
                  <a:pt x="216813" y="1"/>
                  <a:pt x="208789" y="31"/>
                </a:cubicBezTo>
                <a:cubicBezTo>
                  <a:pt x="191037" y="153"/>
                  <a:pt x="173499" y="8633"/>
                  <a:pt x="162465" y="22493"/>
                </a:cubicBezTo>
                <a:cubicBezTo>
                  <a:pt x="153073" y="34287"/>
                  <a:pt x="148271" y="49545"/>
                  <a:pt x="137115" y="59728"/>
                </a:cubicBezTo>
                <a:cubicBezTo>
                  <a:pt x="127389" y="68573"/>
                  <a:pt x="114075" y="72342"/>
                  <a:pt x="101036" y="74014"/>
                </a:cubicBezTo>
                <a:cubicBezTo>
                  <a:pt x="87966" y="75655"/>
                  <a:pt x="74713" y="75412"/>
                  <a:pt x="61704" y="77570"/>
                </a:cubicBezTo>
                <a:cubicBezTo>
                  <a:pt x="47661" y="79941"/>
                  <a:pt x="34074" y="85108"/>
                  <a:pt x="22037" y="92677"/>
                </a:cubicBezTo>
                <a:cubicBezTo>
                  <a:pt x="15897" y="96537"/>
                  <a:pt x="10001" y="101187"/>
                  <a:pt x="6171" y="107327"/>
                </a:cubicBezTo>
                <a:cubicBezTo>
                  <a:pt x="1155" y="115352"/>
                  <a:pt x="0" y="125322"/>
                  <a:pt x="1399" y="134653"/>
                </a:cubicBezTo>
                <a:cubicBezTo>
                  <a:pt x="2736" y="143437"/>
                  <a:pt x="6080" y="151705"/>
                  <a:pt x="9909" y="159729"/>
                </a:cubicBezTo>
                <a:lnTo>
                  <a:pt x="245446" y="159729"/>
                </a:ln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p:cNvSpPr/>
          <p:nvPr/>
        </p:nvSpPr>
        <p:spPr>
          <a:xfrm flipH="1">
            <a:off x="-133341" y="3767076"/>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p:nvPr/>
        </p:nvSpPr>
        <p:spPr>
          <a:xfrm flipH="1">
            <a:off x="8549093" y="429743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8849678" y="48276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
          <p:cNvSpPr/>
          <p:nvPr/>
        </p:nvSpPr>
        <p:spPr>
          <a:xfrm flipH="1">
            <a:off x="8849684" y="3896174"/>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flipH="1">
            <a:off x="8144634" y="47214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flipH="1">
            <a:off x="8849684" y="5394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flipH="1">
            <a:off x="8800178" y="93983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
          <p:cNvSpPr/>
          <p:nvPr/>
        </p:nvSpPr>
        <p:spPr>
          <a:xfrm flipH="1">
            <a:off x="7830503" y="4617726"/>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flipH="1">
            <a:off x="7396568" y="48276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flipH="1">
            <a:off x="610553" y="32236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flipH="1">
            <a:off x="252818" y="69518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txBox="1"/>
          <p:nvPr>
            <p:ph idx="1" type="subTitle"/>
          </p:nvPr>
        </p:nvSpPr>
        <p:spPr>
          <a:xfrm>
            <a:off x="4804734" y="2694425"/>
            <a:ext cx="3506700" cy="1313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8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1" name="Google Shape;131;p9"/>
          <p:cNvSpPr txBox="1"/>
          <p:nvPr>
            <p:ph type="title"/>
          </p:nvPr>
        </p:nvSpPr>
        <p:spPr>
          <a:xfrm>
            <a:off x="4804721" y="1475150"/>
            <a:ext cx="3506700" cy="12192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3600"/>
              <a:buFont typeface="Caveat"/>
              <a:buNone/>
              <a:defRPr b="1" sz="4000">
                <a:latin typeface="Rajdhani"/>
                <a:ea typeface="Rajdhani"/>
                <a:cs typeface="Rajdhani"/>
                <a:sym typeface="Rajdhani"/>
              </a:defRPr>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0"/>
          <p:cNvSpPr/>
          <p:nvPr/>
        </p:nvSpPr>
        <p:spPr>
          <a:xfrm flipH="1" rot="5400000">
            <a:off x="-772694" y="336801"/>
            <a:ext cx="2821500" cy="1750825"/>
          </a:xfrm>
          <a:custGeom>
            <a:rect b="b" l="l" r="r" t="t"/>
            <a:pathLst>
              <a:path extrusionOk="0" h="70033" w="112860">
                <a:moveTo>
                  <a:pt x="109961" y="1"/>
                </a:moveTo>
                <a:cubicBezTo>
                  <a:pt x="105896" y="1"/>
                  <a:pt x="98268" y="1710"/>
                  <a:pt x="91735" y="12858"/>
                </a:cubicBezTo>
                <a:cubicBezTo>
                  <a:pt x="82373" y="28937"/>
                  <a:pt x="57783" y="36263"/>
                  <a:pt x="32433" y="43132"/>
                </a:cubicBezTo>
                <a:cubicBezTo>
                  <a:pt x="7083" y="50062"/>
                  <a:pt x="1" y="70032"/>
                  <a:pt x="1" y="70032"/>
                </a:cubicBezTo>
                <a:lnTo>
                  <a:pt x="111188" y="69211"/>
                </a:lnTo>
                <a:lnTo>
                  <a:pt x="112860" y="335"/>
                </a:lnTo>
                <a:cubicBezTo>
                  <a:pt x="112860" y="335"/>
                  <a:pt x="111759" y="1"/>
                  <a:pt x="109961"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
          <p:cNvSpPr/>
          <p:nvPr/>
        </p:nvSpPr>
        <p:spPr>
          <a:xfrm>
            <a:off x="3952875" y="2028826"/>
            <a:ext cx="5345814" cy="3239324"/>
          </a:xfrm>
          <a:custGeom>
            <a:rect b="b" l="l" r="r" t="t"/>
            <a:pathLst>
              <a:path extrusionOk="0" h="159730" w="245446">
                <a:moveTo>
                  <a:pt x="245446" y="12432"/>
                </a:moveTo>
                <a:cubicBezTo>
                  <a:pt x="241373" y="9362"/>
                  <a:pt x="236935" y="6779"/>
                  <a:pt x="232224" y="4773"/>
                </a:cubicBezTo>
                <a:cubicBezTo>
                  <a:pt x="224807" y="1672"/>
                  <a:pt x="216813" y="1"/>
                  <a:pt x="208789" y="31"/>
                </a:cubicBezTo>
                <a:cubicBezTo>
                  <a:pt x="191037" y="153"/>
                  <a:pt x="173499" y="8633"/>
                  <a:pt x="162465" y="22493"/>
                </a:cubicBezTo>
                <a:cubicBezTo>
                  <a:pt x="153073" y="34287"/>
                  <a:pt x="148271" y="49545"/>
                  <a:pt x="137115" y="59728"/>
                </a:cubicBezTo>
                <a:cubicBezTo>
                  <a:pt x="127389" y="68573"/>
                  <a:pt x="114075" y="72342"/>
                  <a:pt x="101036" y="74014"/>
                </a:cubicBezTo>
                <a:cubicBezTo>
                  <a:pt x="87966" y="75655"/>
                  <a:pt x="74713" y="75412"/>
                  <a:pt x="61704" y="77570"/>
                </a:cubicBezTo>
                <a:cubicBezTo>
                  <a:pt x="47661" y="79941"/>
                  <a:pt x="34074" y="85108"/>
                  <a:pt x="22037" y="92677"/>
                </a:cubicBezTo>
                <a:cubicBezTo>
                  <a:pt x="15897" y="96537"/>
                  <a:pt x="10001" y="101187"/>
                  <a:pt x="6171" y="107327"/>
                </a:cubicBezTo>
                <a:cubicBezTo>
                  <a:pt x="1155" y="115352"/>
                  <a:pt x="0" y="125322"/>
                  <a:pt x="1399" y="134653"/>
                </a:cubicBezTo>
                <a:cubicBezTo>
                  <a:pt x="2736" y="143437"/>
                  <a:pt x="6080" y="151705"/>
                  <a:pt x="9909" y="159729"/>
                </a:cubicBezTo>
                <a:lnTo>
                  <a:pt x="245446" y="159729"/>
                </a:lnTo>
                <a:close/>
              </a:path>
            </a:pathLst>
          </a:custGeom>
          <a:gradFill>
            <a:gsLst>
              <a:gs pos="0">
                <a:schemeClr val="lt1"/>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
          <p:cNvSpPr/>
          <p:nvPr/>
        </p:nvSpPr>
        <p:spPr>
          <a:xfrm flipH="1">
            <a:off x="216968" y="2810938"/>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0"/>
          <p:cNvSpPr/>
          <p:nvPr/>
        </p:nvSpPr>
        <p:spPr>
          <a:xfrm flipH="1">
            <a:off x="406428" y="25469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0"/>
          <p:cNvSpPr/>
          <p:nvPr/>
        </p:nvSpPr>
        <p:spPr>
          <a:xfrm flipH="1">
            <a:off x="1054128" y="4938414"/>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flipH="1">
            <a:off x="61284" y="323209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0"/>
          <p:cNvSpPr/>
          <p:nvPr/>
        </p:nvSpPr>
        <p:spPr>
          <a:xfrm flipH="1">
            <a:off x="807518" y="4725463"/>
            <a:ext cx="147900" cy="14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0"/>
          <p:cNvSpPr/>
          <p:nvPr/>
        </p:nvSpPr>
        <p:spPr>
          <a:xfrm flipH="1">
            <a:off x="8709984" y="1079449"/>
            <a:ext cx="155700" cy="155700"/>
          </a:xfrm>
          <a:prstGeom prst="mathPlus">
            <a:avLst>
              <a:gd fmla="val 10194"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0"/>
          <p:cNvSpPr/>
          <p:nvPr/>
        </p:nvSpPr>
        <p:spPr>
          <a:xfrm flipH="1">
            <a:off x="8597928" y="1518289"/>
            <a:ext cx="49500" cy="49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0"/>
          <p:cNvSpPr txBox="1"/>
          <p:nvPr>
            <p:ph type="title"/>
          </p:nvPr>
        </p:nvSpPr>
        <p:spPr>
          <a:xfrm>
            <a:off x="4572000" y="3676650"/>
            <a:ext cx="3858900" cy="922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000"/>
              <a:buFont typeface="Caveat"/>
              <a:buNone/>
              <a:defRPr/>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lt1"/>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57" y="715596"/>
            <a:ext cx="7717500" cy="475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2"/>
              </a:buClr>
              <a:buSzPts val="3000"/>
              <a:buFont typeface="Rajdhani"/>
              <a:buNone/>
              <a:defRPr b="1" sz="3000">
                <a:solidFill>
                  <a:schemeClr val="lt2"/>
                </a:solidFill>
                <a:latin typeface="Rajdhani"/>
                <a:ea typeface="Rajdhani"/>
                <a:cs typeface="Rajdhani"/>
                <a:sym typeface="Rajdhani"/>
              </a:defRPr>
            </a:lvl1pPr>
            <a:lvl2pPr lvl="1" rtl="0">
              <a:spcBef>
                <a:spcPts val="0"/>
              </a:spcBef>
              <a:spcAft>
                <a:spcPts val="0"/>
              </a:spcAft>
              <a:buClr>
                <a:schemeClr val="lt2"/>
              </a:buClr>
              <a:buSzPts val="3000"/>
              <a:buFont typeface="Rajdhani"/>
              <a:buNone/>
              <a:defRPr b="1" sz="3000">
                <a:solidFill>
                  <a:schemeClr val="lt2"/>
                </a:solidFill>
                <a:latin typeface="Rajdhani"/>
                <a:ea typeface="Rajdhani"/>
                <a:cs typeface="Rajdhani"/>
                <a:sym typeface="Rajdhani"/>
              </a:defRPr>
            </a:lvl2pPr>
            <a:lvl3pPr lvl="2" rtl="0">
              <a:spcBef>
                <a:spcPts val="0"/>
              </a:spcBef>
              <a:spcAft>
                <a:spcPts val="0"/>
              </a:spcAft>
              <a:buClr>
                <a:schemeClr val="lt2"/>
              </a:buClr>
              <a:buSzPts val="3000"/>
              <a:buFont typeface="Rajdhani"/>
              <a:buNone/>
              <a:defRPr b="1" sz="3000">
                <a:solidFill>
                  <a:schemeClr val="lt2"/>
                </a:solidFill>
                <a:latin typeface="Rajdhani"/>
                <a:ea typeface="Rajdhani"/>
                <a:cs typeface="Rajdhani"/>
                <a:sym typeface="Rajdhani"/>
              </a:defRPr>
            </a:lvl3pPr>
            <a:lvl4pPr lvl="3" rtl="0">
              <a:spcBef>
                <a:spcPts val="0"/>
              </a:spcBef>
              <a:spcAft>
                <a:spcPts val="0"/>
              </a:spcAft>
              <a:buClr>
                <a:schemeClr val="lt2"/>
              </a:buClr>
              <a:buSzPts val="3000"/>
              <a:buFont typeface="Rajdhani"/>
              <a:buNone/>
              <a:defRPr b="1" sz="3000">
                <a:solidFill>
                  <a:schemeClr val="lt2"/>
                </a:solidFill>
                <a:latin typeface="Rajdhani"/>
                <a:ea typeface="Rajdhani"/>
                <a:cs typeface="Rajdhani"/>
                <a:sym typeface="Rajdhani"/>
              </a:defRPr>
            </a:lvl4pPr>
            <a:lvl5pPr lvl="4" rtl="0">
              <a:spcBef>
                <a:spcPts val="0"/>
              </a:spcBef>
              <a:spcAft>
                <a:spcPts val="0"/>
              </a:spcAft>
              <a:buClr>
                <a:schemeClr val="lt2"/>
              </a:buClr>
              <a:buSzPts val="3000"/>
              <a:buFont typeface="Rajdhani"/>
              <a:buNone/>
              <a:defRPr b="1" sz="3000">
                <a:solidFill>
                  <a:schemeClr val="lt2"/>
                </a:solidFill>
                <a:latin typeface="Rajdhani"/>
                <a:ea typeface="Rajdhani"/>
                <a:cs typeface="Rajdhani"/>
                <a:sym typeface="Rajdhani"/>
              </a:defRPr>
            </a:lvl5pPr>
            <a:lvl6pPr lvl="5" rtl="0">
              <a:spcBef>
                <a:spcPts val="0"/>
              </a:spcBef>
              <a:spcAft>
                <a:spcPts val="0"/>
              </a:spcAft>
              <a:buClr>
                <a:schemeClr val="lt2"/>
              </a:buClr>
              <a:buSzPts val="3000"/>
              <a:buFont typeface="Rajdhani"/>
              <a:buNone/>
              <a:defRPr b="1" sz="3000">
                <a:solidFill>
                  <a:schemeClr val="lt2"/>
                </a:solidFill>
                <a:latin typeface="Rajdhani"/>
                <a:ea typeface="Rajdhani"/>
                <a:cs typeface="Rajdhani"/>
                <a:sym typeface="Rajdhani"/>
              </a:defRPr>
            </a:lvl6pPr>
            <a:lvl7pPr lvl="6" rtl="0">
              <a:spcBef>
                <a:spcPts val="0"/>
              </a:spcBef>
              <a:spcAft>
                <a:spcPts val="0"/>
              </a:spcAft>
              <a:buClr>
                <a:schemeClr val="lt2"/>
              </a:buClr>
              <a:buSzPts val="3000"/>
              <a:buFont typeface="Rajdhani"/>
              <a:buNone/>
              <a:defRPr b="1" sz="3000">
                <a:solidFill>
                  <a:schemeClr val="lt2"/>
                </a:solidFill>
                <a:latin typeface="Rajdhani"/>
                <a:ea typeface="Rajdhani"/>
                <a:cs typeface="Rajdhani"/>
                <a:sym typeface="Rajdhani"/>
              </a:defRPr>
            </a:lvl7pPr>
            <a:lvl8pPr lvl="7" rtl="0">
              <a:spcBef>
                <a:spcPts val="0"/>
              </a:spcBef>
              <a:spcAft>
                <a:spcPts val="0"/>
              </a:spcAft>
              <a:buClr>
                <a:schemeClr val="lt2"/>
              </a:buClr>
              <a:buSzPts val="3000"/>
              <a:buFont typeface="Rajdhani"/>
              <a:buNone/>
              <a:defRPr b="1" sz="3000">
                <a:solidFill>
                  <a:schemeClr val="lt2"/>
                </a:solidFill>
                <a:latin typeface="Rajdhani"/>
                <a:ea typeface="Rajdhani"/>
                <a:cs typeface="Rajdhani"/>
                <a:sym typeface="Rajdhani"/>
              </a:defRPr>
            </a:lvl8pPr>
            <a:lvl9pPr lvl="8" rtl="0">
              <a:spcBef>
                <a:spcPts val="0"/>
              </a:spcBef>
              <a:spcAft>
                <a:spcPts val="0"/>
              </a:spcAft>
              <a:buClr>
                <a:schemeClr val="lt2"/>
              </a:buClr>
              <a:buSzPts val="3000"/>
              <a:buFont typeface="Rajdhani"/>
              <a:buNone/>
              <a:defRPr b="1" sz="30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713250" y="1923500"/>
            <a:ext cx="7717500" cy="30753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lt2"/>
              </a:buClr>
              <a:buSzPts val="1600"/>
              <a:buFont typeface="Mukta"/>
              <a:buChar char="●"/>
              <a:defRPr sz="1600">
                <a:solidFill>
                  <a:schemeClr val="lt2"/>
                </a:solidFill>
                <a:latin typeface="Mukta"/>
                <a:ea typeface="Mukta"/>
                <a:cs typeface="Mukta"/>
                <a:sym typeface="Mukta"/>
              </a:defRPr>
            </a:lvl1pPr>
            <a:lvl2pPr indent="-330200" lvl="1" marL="914400">
              <a:lnSpc>
                <a:spcPct val="100000"/>
              </a:lnSpc>
              <a:spcBef>
                <a:spcPts val="0"/>
              </a:spcBef>
              <a:spcAft>
                <a:spcPts val="0"/>
              </a:spcAft>
              <a:buClr>
                <a:schemeClr val="lt2"/>
              </a:buClr>
              <a:buSzPts val="1600"/>
              <a:buFont typeface="Mukta"/>
              <a:buChar char="○"/>
              <a:defRPr sz="1600">
                <a:solidFill>
                  <a:schemeClr val="lt2"/>
                </a:solidFill>
                <a:latin typeface="Mukta"/>
                <a:ea typeface="Mukta"/>
                <a:cs typeface="Mukta"/>
                <a:sym typeface="Mukta"/>
              </a:defRPr>
            </a:lvl2pPr>
            <a:lvl3pPr indent="-330200" lvl="2" marL="1371600">
              <a:lnSpc>
                <a:spcPct val="100000"/>
              </a:lnSpc>
              <a:spcBef>
                <a:spcPts val="0"/>
              </a:spcBef>
              <a:spcAft>
                <a:spcPts val="0"/>
              </a:spcAft>
              <a:buClr>
                <a:schemeClr val="lt2"/>
              </a:buClr>
              <a:buSzPts val="1600"/>
              <a:buFont typeface="Mukta"/>
              <a:buChar char="■"/>
              <a:defRPr sz="1600">
                <a:solidFill>
                  <a:schemeClr val="lt2"/>
                </a:solidFill>
                <a:latin typeface="Mukta"/>
                <a:ea typeface="Mukta"/>
                <a:cs typeface="Mukta"/>
                <a:sym typeface="Mukta"/>
              </a:defRPr>
            </a:lvl3pPr>
            <a:lvl4pPr indent="-330200" lvl="3" marL="1828800">
              <a:lnSpc>
                <a:spcPct val="100000"/>
              </a:lnSpc>
              <a:spcBef>
                <a:spcPts val="0"/>
              </a:spcBef>
              <a:spcAft>
                <a:spcPts val="0"/>
              </a:spcAft>
              <a:buClr>
                <a:schemeClr val="lt2"/>
              </a:buClr>
              <a:buSzPts val="1600"/>
              <a:buFont typeface="Mukta"/>
              <a:buChar char="●"/>
              <a:defRPr sz="1600">
                <a:solidFill>
                  <a:schemeClr val="lt2"/>
                </a:solidFill>
                <a:latin typeface="Mukta"/>
                <a:ea typeface="Mukta"/>
                <a:cs typeface="Mukta"/>
                <a:sym typeface="Mukta"/>
              </a:defRPr>
            </a:lvl4pPr>
            <a:lvl5pPr indent="-330200" lvl="4" marL="2286000">
              <a:lnSpc>
                <a:spcPct val="100000"/>
              </a:lnSpc>
              <a:spcBef>
                <a:spcPts val="0"/>
              </a:spcBef>
              <a:spcAft>
                <a:spcPts val="0"/>
              </a:spcAft>
              <a:buClr>
                <a:schemeClr val="lt2"/>
              </a:buClr>
              <a:buSzPts val="1600"/>
              <a:buFont typeface="Mukta"/>
              <a:buChar char="○"/>
              <a:defRPr sz="1600">
                <a:solidFill>
                  <a:schemeClr val="lt2"/>
                </a:solidFill>
                <a:latin typeface="Mukta"/>
                <a:ea typeface="Mukta"/>
                <a:cs typeface="Mukta"/>
                <a:sym typeface="Mukta"/>
              </a:defRPr>
            </a:lvl5pPr>
            <a:lvl6pPr indent="-330200" lvl="5" marL="2743200">
              <a:lnSpc>
                <a:spcPct val="100000"/>
              </a:lnSpc>
              <a:spcBef>
                <a:spcPts val="0"/>
              </a:spcBef>
              <a:spcAft>
                <a:spcPts val="0"/>
              </a:spcAft>
              <a:buClr>
                <a:schemeClr val="lt2"/>
              </a:buClr>
              <a:buSzPts val="1600"/>
              <a:buFont typeface="Mukta"/>
              <a:buChar char="■"/>
              <a:defRPr sz="1600">
                <a:solidFill>
                  <a:schemeClr val="lt2"/>
                </a:solidFill>
                <a:latin typeface="Mukta"/>
                <a:ea typeface="Mukta"/>
                <a:cs typeface="Mukta"/>
                <a:sym typeface="Mukta"/>
              </a:defRPr>
            </a:lvl6pPr>
            <a:lvl7pPr indent="-330200" lvl="6" marL="3200400">
              <a:lnSpc>
                <a:spcPct val="100000"/>
              </a:lnSpc>
              <a:spcBef>
                <a:spcPts val="0"/>
              </a:spcBef>
              <a:spcAft>
                <a:spcPts val="0"/>
              </a:spcAft>
              <a:buClr>
                <a:schemeClr val="lt2"/>
              </a:buClr>
              <a:buSzPts val="1600"/>
              <a:buFont typeface="Mukta"/>
              <a:buChar char="●"/>
              <a:defRPr sz="1600">
                <a:solidFill>
                  <a:schemeClr val="lt2"/>
                </a:solidFill>
                <a:latin typeface="Mukta"/>
                <a:ea typeface="Mukta"/>
                <a:cs typeface="Mukta"/>
                <a:sym typeface="Mukta"/>
              </a:defRPr>
            </a:lvl7pPr>
            <a:lvl8pPr indent="-330200" lvl="7" marL="3657600">
              <a:lnSpc>
                <a:spcPct val="100000"/>
              </a:lnSpc>
              <a:spcBef>
                <a:spcPts val="0"/>
              </a:spcBef>
              <a:spcAft>
                <a:spcPts val="0"/>
              </a:spcAft>
              <a:buClr>
                <a:schemeClr val="lt2"/>
              </a:buClr>
              <a:buSzPts val="1600"/>
              <a:buFont typeface="Mukta"/>
              <a:buChar char="○"/>
              <a:defRPr sz="1600">
                <a:solidFill>
                  <a:schemeClr val="lt2"/>
                </a:solidFill>
                <a:latin typeface="Mukta"/>
                <a:ea typeface="Mukta"/>
                <a:cs typeface="Mukta"/>
                <a:sym typeface="Mukta"/>
              </a:defRPr>
            </a:lvl8pPr>
            <a:lvl9pPr indent="-330200" lvl="8" marL="4114800">
              <a:lnSpc>
                <a:spcPct val="100000"/>
              </a:lnSpc>
              <a:spcBef>
                <a:spcPts val="0"/>
              </a:spcBef>
              <a:spcAft>
                <a:spcPts val="0"/>
              </a:spcAft>
              <a:buClr>
                <a:schemeClr val="lt2"/>
              </a:buClr>
              <a:buSzPts val="1600"/>
              <a:buFont typeface="Mukta"/>
              <a:buChar char="■"/>
              <a:defRPr sz="1600">
                <a:solidFill>
                  <a:schemeClr val="lt2"/>
                </a:solidFill>
                <a:latin typeface="Mukta"/>
                <a:ea typeface="Mukta"/>
                <a:cs typeface="Mukta"/>
                <a:sym typeface="Mukt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github.com/PaolaRoMa/Proyecto_Flores.git" TargetMode="External"/><Relationship Id="rId4" Type="http://schemas.openxmlformats.org/officeDocument/2006/relationships/hyperlink" Target="https://proyecto-flores.vercel.app/" TargetMode="External"/><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528" name="Shape 528"/>
        <p:cNvGrpSpPr/>
        <p:nvPr/>
      </p:nvGrpSpPr>
      <p:grpSpPr>
        <a:xfrm>
          <a:off x="0" y="0"/>
          <a:ext cx="0" cy="0"/>
          <a:chOff x="0" y="0"/>
          <a:chExt cx="0" cy="0"/>
        </a:xfrm>
      </p:grpSpPr>
      <p:sp>
        <p:nvSpPr>
          <p:cNvPr id="529" name="Google Shape;529;p34"/>
          <p:cNvSpPr txBox="1"/>
          <p:nvPr>
            <p:ph type="title"/>
          </p:nvPr>
        </p:nvSpPr>
        <p:spPr>
          <a:xfrm>
            <a:off x="713250" y="2025350"/>
            <a:ext cx="7717500" cy="23847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t/>
            </a:r>
            <a:endParaRPr/>
          </a:p>
          <a:p>
            <a:pPr indent="0" lvl="0" marL="0" rtl="0" algn="ctr">
              <a:lnSpc>
                <a:spcPct val="80000"/>
              </a:lnSpc>
              <a:spcBef>
                <a:spcPts val="0"/>
              </a:spcBef>
              <a:spcAft>
                <a:spcPts val="0"/>
              </a:spcAft>
              <a:buNone/>
            </a:pPr>
            <a:r>
              <a:rPr lang="en"/>
              <a:t>FLORA-NET</a:t>
            </a:r>
            <a:endParaRPr/>
          </a:p>
          <a:p>
            <a:pPr indent="0" lvl="0" marL="0" rtl="0" algn="ctr">
              <a:lnSpc>
                <a:spcPct val="80000"/>
              </a:lnSpc>
              <a:spcBef>
                <a:spcPts val="0"/>
              </a:spcBef>
              <a:spcAft>
                <a:spcPts val="0"/>
              </a:spcAft>
              <a:buNone/>
            </a:pPr>
            <a:r>
              <a:t/>
            </a:r>
            <a:endParaRPr/>
          </a:p>
          <a:p>
            <a:pPr indent="0" lvl="0" marL="0" rtl="0" algn="ctr">
              <a:lnSpc>
                <a:spcPct val="80000"/>
              </a:lnSpc>
              <a:spcBef>
                <a:spcPts val="0"/>
              </a:spcBef>
              <a:spcAft>
                <a:spcPts val="0"/>
              </a:spcAft>
              <a:buNone/>
            </a:pPr>
            <a:r>
              <a:t/>
            </a:r>
            <a:endParaRPr/>
          </a:p>
          <a:p>
            <a:pPr indent="0" lvl="0" marL="457200" rtl="0" algn="ctr">
              <a:spcBef>
                <a:spcPts val="0"/>
              </a:spcBef>
              <a:spcAft>
                <a:spcPts val="0"/>
              </a:spcAft>
              <a:buNone/>
            </a:pPr>
            <a:r>
              <a:rPr lang="en" sz="2000">
                <a:latin typeface="Rajdhani SemiBold"/>
                <a:ea typeface="Rajdhani SemiBold"/>
                <a:cs typeface="Rajdhani SemiBold"/>
                <a:sym typeface="Rajdhani SemiBold"/>
              </a:rPr>
              <a:t>Miriam Paola Rodriguez Martin</a:t>
            </a:r>
            <a:endParaRPr sz="2000">
              <a:latin typeface="Rajdhani SemiBold"/>
              <a:ea typeface="Rajdhani SemiBold"/>
              <a:cs typeface="Rajdhani SemiBold"/>
              <a:sym typeface="Rajdhani SemiBold"/>
            </a:endParaRPr>
          </a:p>
          <a:p>
            <a:pPr indent="0" lvl="0" marL="457200" rtl="0" algn="ctr">
              <a:spcBef>
                <a:spcPts val="0"/>
              </a:spcBef>
              <a:spcAft>
                <a:spcPts val="0"/>
              </a:spcAft>
              <a:buNone/>
            </a:pPr>
            <a:r>
              <a:rPr lang="en" sz="2000">
                <a:latin typeface="Rajdhani SemiBold"/>
                <a:ea typeface="Rajdhani SemiBold"/>
                <a:cs typeface="Rajdhani SemiBold"/>
                <a:sym typeface="Rajdhani SemiBold"/>
              </a:rPr>
              <a:t>Maritza Medina Hernandez</a:t>
            </a:r>
            <a:endParaRPr sz="2000">
              <a:latin typeface="Rajdhani SemiBold"/>
              <a:ea typeface="Rajdhani SemiBold"/>
              <a:cs typeface="Rajdhani SemiBold"/>
              <a:sym typeface="Rajdhani SemiBold"/>
            </a:endParaRPr>
          </a:p>
        </p:txBody>
      </p:sp>
      <p:sp>
        <p:nvSpPr>
          <p:cNvPr id="530" name="Google Shape;530;p34"/>
          <p:cNvSpPr txBox="1"/>
          <p:nvPr>
            <p:ph idx="4294967295" type="subTitle"/>
          </p:nvPr>
        </p:nvSpPr>
        <p:spPr>
          <a:xfrm>
            <a:off x="1994850" y="399575"/>
            <a:ext cx="5154300" cy="10110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a:t>Universidad de Guadalajara</a:t>
            </a:r>
            <a:endParaRPr/>
          </a:p>
          <a:p>
            <a:pPr indent="0" lvl="0" marL="0" rtl="0" algn="ctr">
              <a:spcBef>
                <a:spcPts val="1200"/>
              </a:spcBef>
              <a:spcAft>
                <a:spcPts val="1200"/>
              </a:spcAft>
              <a:buNone/>
            </a:pPr>
            <a:r>
              <a:rPr lang="en"/>
              <a:t>Centro universitario de ciencias exactas e ingenierías</a:t>
            </a:r>
            <a:endParaRPr/>
          </a:p>
        </p:txBody>
      </p:sp>
      <p:sp>
        <p:nvSpPr>
          <p:cNvPr id="531" name="Google Shape;531;p34"/>
          <p:cNvSpPr/>
          <p:nvPr/>
        </p:nvSpPr>
        <p:spPr>
          <a:xfrm>
            <a:off x="1848700" y="381875"/>
            <a:ext cx="222600" cy="1046400"/>
          </a:xfrm>
          <a:prstGeom prst="leftBrace">
            <a:avLst>
              <a:gd fmla="val 50000" name="adj1"/>
              <a:gd fmla="val 50000" name="adj2"/>
            </a:avLst>
          </a:prstGeom>
          <a:noFill/>
          <a:ln cap="flat" cmpd="sng" w="9525">
            <a:solidFill>
              <a:srgbClr val="C8B31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532" name="Google Shape;532;p34"/>
          <p:cNvSpPr/>
          <p:nvPr/>
        </p:nvSpPr>
        <p:spPr>
          <a:xfrm>
            <a:off x="6953250" y="381875"/>
            <a:ext cx="222600" cy="1046400"/>
          </a:xfrm>
          <a:prstGeom prst="rightBrace">
            <a:avLst>
              <a:gd fmla="val 50000" name="adj1"/>
              <a:gd fmla="val 48942" name="adj2"/>
            </a:avLst>
          </a:prstGeom>
          <a:noFill/>
          <a:ln cap="flat" cmpd="sng" w="9525">
            <a:solidFill>
              <a:srgbClr val="C8B31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533" name="Google Shape;533;p34"/>
          <p:cNvSpPr/>
          <p:nvPr/>
        </p:nvSpPr>
        <p:spPr>
          <a:xfrm>
            <a:off x="5630525" y="2353950"/>
            <a:ext cx="222600" cy="636000"/>
          </a:xfrm>
          <a:prstGeom prst="rightBrace">
            <a:avLst>
              <a:gd fmla="val 50000" name="adj1"/>
              <a:gd fmla="val 48942" name="adj2"/>
            </a:avLst>
          </a:prstGeom>
          <a:noFill/>
          <a:ln cap="flat" cmpd="sng" w="9525">
            <a:solidFill>
              <a:srgbClr val="C8B31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534" name="Google Shape;534;p34"/>
          <p:cNvSpPr/>
          <p:nvPr/>
        </p:nvSpPr>
        <p:spPr>
          <a:xfrm>
            <a:off x="3231400" y="2353950"/>
            <a:ext cx="222600" cy="636000"/>
          </a:xfrm>
          <a:prstGeom prst="leftBrace">
            <a:avLst>
              <a:gd fmla="val 50000" name="adj1"/>
              <a:gd fmla="val 50000" name="adj2"/>
            </a:avLst>
          </a:prstGeom>
          <a:noFill/>
          <a:ln cap="flat" cmpd="sng" w="9525">
            <a:solidFill>
              <a:srgbClr val="C8B31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535" name="Google Shape;535;p34"/>
          <p:cNvSpPr/>
          <p:nvPr/>
        </p:nvSpPr>
        <p:spPr>
          <a:xfrm>
            <a:off x="1848700" y="3562475"/>
            <a:ext cx="222600" cy="1046400"/>
          </a:xfrm>
          <a:prstGeom prst="leftBrace">
            <a:avLst>
              <a:gd fmla="val 50000" name="adj1"/>
              <a:gd fmla="val 50000" name="adj2"/>
            </a:avLst>
          </a:prstGeom>
          <a:noFill/>
          <a:ln cap="flat" cmpd="sng" w="9525">
            <a:solidFill>
              <a:srgbClr val="C8B31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536" name="Google Shape;536;p34"/>
          <p:cNvSpPr/>
          <p:nvPr/>
        </p:nvSpPr>
        <p:spPr>
          <a:xfrm>
            <a:off x="6926550" y="3562475"/>
            <a:ext cx="222600" cy="1046400"/>
          </a:xfrm>
          <a:prstGeom prst="rightBrace">
            <a:avLst>
              <a:gd fmla="val 50000" name="adj1"/>
              <a:gd fmla="val 48942" name="adj2"/>
            </a:avLst>
          </a:prstGeom>
          <a:noFill/>
          <a:ln cap="flat" cmpd="sng" w="9525">
            <a:solidFill>
              <a:srgbClr val="C8B31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grpSp>
        <p:nvGrpSpPr>
          <p:cNvPr id="537" name="Google Shape;537;p34"/>
          <p:cNvGrpSpPr/>
          <p:nvPr/>
        </p:nvGrpSpPr>
        <p:grpSpPr>
          <a:xfrm rot="360001">
            <a:off x="7373315" y="212608"/>
            <a:ext cx="1060187" cy="1453268"/>
            <a:chOff x="6926637" y="2886738"/>
            <a:chExt cx="297184" cy="367296"/>
          </a:xfrm>
        </p:grpSpPr>
        <p:sp>
          <p:nvSpPr>
            <p:cNvPr id="538" name="Google Shape;538;p34"/>
            <p:cNvSpPr/>
            <p:nvPr/>
          </p:nvSpPr>
          <p:spPr>
            <a:xfrm>
              <a:off x="7006637" y="2961202"/>
              <a:ext cx="106720" cy="100064"/>
            </a:xfrm>
            <a:custGeom>
              <a:rect b="b" l="l" r="r" t="t"/>
              <a:pathLst>
                <a:path extrusionOk="0" h="3127" w="3335">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7037485" y="2986738"/>
              <a:ext cx="106720" cy="100800"/>
            </a:xfrm>
            <a:custGeom>
              <a:rect b="b" l="l" r="r" t="t"/>
              <a:pathLst>
                <a:path extrusionOk="0" h="3150" w="3335">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6926637" y="2886738"/>
              <a:ext cx="297184" cy="367296"/>
            </a:xfrm>
            <a:custGeom>
              <a:rect b="b" l="l" r="r" t="t"/>
              <a:pathLst>
                <a:path extrusionOk="0" h="11478" w="9287">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 name="Google Shape;541;p34"/>
          <p:cNvSpPr/>
          <p:nvPr/>
        </p:nvSpPr>
        <p:spPr>
          <a:xfrm>
            <a:off x="1163402" y="1173151"/>
            <a:ext cx="407037" cy="474486"/>
          </a:xfrm>
          <a:custGeom>
            <a:rect b="b" l="l" r="r" t="t"/>
            <a:pathLst>
              <a:path extrusionOk="0" h="11502" w="10824">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 name="Google Shape;542;p34"/>
          <p:cNvGrpSpPr/>
          <p:nvPr/>
        </p:nvGrpSpPr>
        <p:grpSpPr>
          <a:xfrm rot="2700173">
            <a:off x="7379453" y="4340850"/>
            <a:ext cx="520401" cy="518491"/>
            <a:chOff x="6340653" y="2886354"/>
            <a:chExt cx="370368" cy="368064"/>
          </a:xfrm>
        </p:grpSpPr>
        <p:sp>
          <p:nvSpPr>
            <p:cNvPr id="543" name="Google Shape;543;p34"/>
            <p:cNvSpPr/>
            <p:nvPr/>
          </p:nvSpPr>
          <p:spPr>
            <a:xfrm>
              <a:off x="6521229" y="2938162"/>
              <a:ext cx="10720" cy="16416"/>
            </a:xfrm>
            <a:custGeom>
              <a:rect b="b" l="l" r="r" t="t"/>
              <a:pathLst>
                <a:path extrusionOk="0" h="513" w="335">
                  <a:moveTo>
                    <a:pt x="168" y="1"/>
                  </a:moveTo>
                  <a:cubicBezTo>
                    <a:pt x="84" y="1"/>
                    <a:pt x="1" y="84"/>
                    <a:pt x="1" y="167"/>
                  </a:cubicBezTo>
                  <a:lnTo>
                    <a:pt x="1" y="346"/>
                  </a:lnTo>
                  <a:cubicBezTo>
                    <a:pt x="1" y="441"/>
                    <a:pt x="84" y="513"/>
                    <a:pt x="168" y="513"/>
                  </a:cubicBezTo>
                  <a:cubicBezTo>
                    <a:pt x="263" y="513"/>
                    <a:pt x="334" y="441"/>
                    <a:pt x="334" y="346"/>
                  </a:cubicBezTo>
                  <a:lnTo>
                    <a:pt x="334" y="167"/>
                  </a:lnTo>
                  <a:cubicBezTo>
                    <a:pt x="334" y="84"/>
                    <a:pt x="263" y="1"/>
                    <a:pt x="168"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6647725" y="3010258"/>
              <a:ext cx="17568" cy="16704"/>
            </a:xfrm>
            <a:custGeom>
              <a:rect b="b" l="l" r="r" t="t"/>
              <a:pathLst>
                <a:path extrusionOk="0" h="522" w="549">
                  <a:moveTo>
                    <a:pt x="349" y="1"/>
                  </a:moveTo>
                  <a:cubicBezTo>
                    <a:pt x="307" y="1"/>
                    <a:pt x="269" y="16"/>
                    <a:pt x="239" y="46"/>
                  </a:cubicBezTo>
                  <a:lnTo>
                    <a:pt x="60" y="236"/>
                  </a:lnTo>
                  <a:cubicBezTo>
                    <a:pt x="1" y="307"/>
                    <a:pt x="1" y="415"/>
                    <a:pt x="60" y="474"/>
                  </a:cubicBezTo>
                  <a:cubicBezTo>
                    <a:pt x="84" y="510"/>
                    <a:pt x="132" y="522"/>
                    <a:pt x="179" y="522"/>
                  </a:cubicBezTo>
                  <a:cubicBezTo>
                    <a:pt x="215" y="522"/>
                    <a:pt x="263" y="498"/>
                    <a:pt x="298" y="462"/>
                  </a:cubicBezTo>
                  <a:lnTo>
                    <a:pt x="477" y="260"/>
                  </a:lnTo>
                  <a:cubicBezTo>
                    <a:pt x="548" y="224"/>
                    <a:pt x="536" y="105"/>
                    <a:pt x="477" y="46"/>
                  </a:cubicBezTo>
                  <a:cubicBezTo>
                    <a:pt x="435" y="16"/>
                    <a:pt x="391" y="1"/>
                    <a:pt x="349"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6635533" y="3166354"/>
              <a:ext cx="17952" cy="11872"/>
            </a:xfrm>
            <a:custGeom>
              <a:rect b="b" l="l" r="r" t="t"/>
              <a:pathLst>
                <a:path extrusionOk="0" h="371" w="561">
                  <a:moveTo>
                    <a:pt x="194" y="0"/>
                  </a:moveTo>
                  <a:cubicBezTo>
                    <a:pt x="108" y="0"/>
                    <a:pt x="36" y="67"/>
                    <a:pt x="25" y="144"/>
                  </a:cubicBezTo>
                  <a:cubicBezTo>
                    <a:pt x="1" y="240"/>
                    <a:pt x="84" y="335"/>
                    <a:pt x="167" y="347"/>
                  </a:cubicBezTo>
                  <a:lnTo>
                    <a:pt x="358" y="371"/>
                  </a:lnTo>
                  <a:lnTo>
                    <a:pt x="394" y="371"/>
                  </a:lnTo>
                  <a:cubicBezTo>
                    <a:pt x="477" y="371"/>
                    <a:pt x="536" y="311"/>
                    <a:pt x="560" y="228"/>
                  </a:cubicBezTo>
                  <a:cubicBezTo>
                    <a:pt x="560" y="121"/>
                    <a:pt x="501" y="37"/>
                    <a:pt x="406" y="37"/>
                  </a:cubicBezTo>
                  <a:lnTo>
                    <a:pt x="215" y="1"/>
                  </a:lnTo>
                  <a:cubicBezTo>
                    <a:pt x="208" y="1"/>
                    <a:pt x="201" y="0"/>
                    <a:pt x="194"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6387885" y="3009970"/>
              <a:ext cx="18336" cy="17376"/>
            </a:xfrm>
            <a:custGeom>
              <a:rect b="b" l="l" r="r" t="t"/>
              <a:pathLst>
                <a:path extrusionOk="0" h="543" w="573">
                  <a:moveTo>
                    <a:pt x="208" y="1"/>
                  </a:moveTo>
                  <a:cubicBezTo>
                    <a:pt x="164" y="1"/>
                    <a:pt x="120" y="19"/>
                    <a:pt x="84" y="55"/>
                  </a:cubicBezTo>
                  <a:cubicBezTo>
                    <a:pt x="1" y="114"/>
                    <a:pt x="1" y="221"/>
                    <a:pt x="84" y="293"/>
                  </a:cubicBezTo>
                  <a:lnTo>
                    <a:pt x="263" y="483"/>
                  </a:lnTo>
                  <a:cubicBezTo>
                    <a:pt x="286" y="519"/>
                    <a:pt x="334" y="543"/>
                    <a:pt x="382" y="543"/>
                  </a:cubicBezTo>
                  <a:cubicBezTo>
                    <a:pt x="417" y="543"/>
                    <a:pt x="465" y="531"/>
                    <a:pt x="501" y="495"/>
                  </a:cubicBezTo>
                  <a:cubicBezTo>
                    <a:pt x="560" y="424"/>
                    <a:pt x="572" y="316"/>
                    <a:pt x="501" y="245"/>
                  </a:cubicBezTo>
                  <a:lnTo>
                    <a:pt x="322" y="55"/>
                  </a:lnTo>
                  <a:cubicBezTo>
                    <a:pt x="292" y="19"/>
                    <a:pt x="251" y="1"/>
                    <a:pt x="208"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p:nvPr/>
          </p:nvSpPr>
          <p:spPr>
            <a:xfrm>
              <a:off x="6398925" y="3166354"/>
              <a:ext cx="18336" cy="11872"/>
            </a:xfrm>
            <a:custGeom>
              <a:rect b="b" l="l" r="r" t="t"/>
              <a:pathLst>
                <a:path extrusionOk="0" h="371" w="573">
                  <a:moveTo>
                    <a:pt x="379" y="0"/>
                  </a:moveTo>
                  <a:cubicBezTo>
                    <a:pt x="372" y="0"/>
                    <a:pt x="365" y="1"/>
                    <a:pt x="358" y="1"/>
                  </a:cubicBezTo>
                  <a:lnTo>
                    <a:pt x="168" y="37"/>
                  </a:lnTo>
                  <a:cubicBezTo>
                    <a:pt x="72" y="49"/>
                    <a:pt x="1" y="132"/>
                    <a:pt x="13" y="228"/>
                  </a:cubicBezTo>
                  <a:cubicBezTo>
                    <a:pt x="37" y="311"/>
                    <a:pt x="108" y="371"/>
                    <a:pt x="180" y="371"/>
                  </a:cubicBezTo>
                  <a:lnTo>
                    <a:pt x="215" y="371"/>
                  </a:lnTo>
                  <a:lnTo>
                    <a:pt x="406" y="347"/>
                  </a:lnTo>
                  <a:cubicBezTo>
                    <a:pt x="513" y="311"/>
                    <a:pt x="572" y="240"/>
                    <a:pt x="549" y="144"/>
                  </a:cubicBezTo>
                  <a:cubicBezTo>
                    <a:pt x="538" y="67"/>
                    <a:pt x="465" y="0"/>
                    <a:pt x="379"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6340653" y="2886354"/>
              <a:ext cx="370368" cy="368064"/>
            </a:xfrm>
            <a:custGeom>
              <a:rect b="b" l="l" r="r" t="t"/>
              <a:pathLst>
                <a:path extrusionOk="0" h="11502" w="11574">
                  <a:moveTo>
                    <a:pt x="5811" y="489"/>
                  </a:moveTo>
                  <a:lnTo>
                    <a:pt x="6751" y="2060"/>
                  </a:lnTo>
                  <a:cubicBezTo>
                    <a:pt x="6775" y="2096"/>
                    <a:pt x="6823" y="2132"/>
                    <a:pt x="6870" y="2132"/>
                  </a:cubicBezTo>
                  <a:lnTo>
                    <a:pt x="7644" y="2263"/>
                  </a:lnTo>
                  <a:lnTo>
                    <a:pt x="5989" y="4048"/>
                  </a:lnTo>
                  <a:lnTo>
                    <a:pt x="5989" y="2679"/>
                  </a:lnTo>
                  <a:cubicBezTo>
                    <a:pt x="5977" y="2596"/>
                    <a:pt x="5906" y="2513"/>
                    <a:pt x="5811" y="2513"/>
                  </a:cubicBezTo>
                  <a:cubicBezTo>
                    <a:pt x="5727" y="2513"/>
                    <a:pt x="5644" y="2596"/>
                    <a:pt x="5644" y="2679"/>
                  </a:cubicBezTo>
                  <a:lnTo>
                    <a:pt x="5644" y="4025"/>
                  </a:lnTo>
                  <a:lnTo>
                    <a:pt x="4144" y="2251"/>
                  </a:lnTo>
                  <a:lnTo>
                    <a:pt x="4775" y="2132"/>
                  </a:lnTo>
                  <a:cubicBezTo>
                    <a:pt x="4810" y="2120"/>
                    <a:pt x="4858" y="2084"/>
                    <a:pt x="4870" y="2060"/>
                  </a:cubicBezTo>
                  <a:lnTo>
                    <a:pt x="5811" y="489"/>
                  </a:lnTo>
                  <a:close/>
                  <a:moveTo>
                    <a:pt x="4096" y="2727"/>
                  </a:moveTo>
                  <a:lnTo>
                    <a:pt x="5644" y="4549"/>
                  </a:lnTo>
                  <a:lnTo>
                    <a:pt x="5644" y="6192"/>
                  </a:lnTo>
                  <a:lnTo>
                    <a:pt x="4429" y="4763"/>
                  </a:lnTo>
                  <a:lnTo>
                    <a:pt x="4096" y="2727"/>
                  </a:lnTo>
                  <a:close/>
                  <a:moveTo>
                    <a:pt x="7668" y="2727"/>
                  </a:moveTo>
                  <a:lnTo>
                    <a:pt x="7215" y="4751"/>
                  </a:lnTo>
                  <a:lnTo>
                    <a:pt x="5989" y="6192"/>
                  </a:lnTo>
                  <a:lnTo>
                    <a:pt x="5989" y="4560"/>
                  </a:lnTo>
                  <a:lnTo>
                    <a:pt x="7668" y="2727"/>
                  </a:lnTo>
                  <a:close/>
                  <a:moveTo>
                    <a:pt x="11025" y="2858"/>
                  </a:moveTo>
                  <a:lnTo>
                    <a:pt x="10335" y="4596"/>
                  </a:lnTo>
                  <a:cubicBezTo>
                    <a:pt x="10311" y="4656"/>
                    <a:pt x="10323" y="4727"/>
                    <a:pt x="10371" y="4775"/>
                  </a:cubicBezTo>
                  <a:lnTo>
                    <a:pt x="10906" y="5311"/>
                  </a:lnTo>
                  <a:lnTo>
                    <a:pt x="10228" y="5584"/>
                  </a:lnTo>
                  <a:cubicBezTo>
                    <a:pt x="10144" y="5608"/>
                    <a:pt x="10109" y="5703"/>
                    <a:pt x="10121" y="5787"/>
                  </a:cubicBezTo>
                  <a:lnTo>
                    <a:pt x="10263" y="6192"/>
                  </a:lnTo>
                  <a:lnTo>
                    <a:pt x="8537" y="7096"/>
                  </a:lnTo>
                  <a:cubicBezTo>
                    <a:pt x="8489" y="7132"/>
                    <a:pt x="8442" y="7180"/>
                    <a:pt x="8442" y="7239"/>
                  </a:cubicBezTo>
                  <a:cubicBezTo>
                    <a:pt x="8442" y="7299"/>
                    <a:pt x="8466" y="7335"/>
                    <a:pt x="8501" y="7382"/>
                  </a:cubicBezTo>
                  <a:lnTo>
                    <a:pt x="10502" y="9097"/>
                  </a:lnTo>
                  <a:lnTo>
                    <a:pt x="7811" y="10049"/>
                  </a:lnTo>
                  <a:lnTo>
                    <a:pt x="6299" y="8680"/>
                  </a:lnTo>
                  <a:lnTo>
                    <a:pt x="8644" y="8990"/>
                  </a:lnTo>
                  <a:lnTo>
                    <a:pt x="8668" y="8990"/>
                  </a:lnTo>
                  <a:cubicBezTo>
                    <a:pt x="8763" y="8990"/>
                    <a:pt x="8823" y="8930"/>
                    <a:pt x="8835" y="8847"/>
                  </a:cubicBezTo>
                  <a:cubicBezTo>
                    <a:pt x="8847" y="8751"/>
                    <a:pt x="8775" y="8656"/>
                    <a:pt x="8680" y="8644"/>
                  </a:cubicBezTo>
                  <a:lnTo>
                    <a:pt x="6120" y="8311"/>
                  </a:lnTo>
                  <a:lnTo>
                    <a:pt x="9323" y="4918"/>
                  </a:lnTo>
                  <a:cubicBezTo>
                    <a:pt x="9382" y="4834"/>
                    <a:pt x="9382" y="4739"/>
                    <a:pt x="9311" y="4680"/>
                  </a:cubicBezTo>
                  <a:cubicBezTo>
                    <a:pt x="9275" y="4650"/>
                    <a:pt x="9231" y="4635"/>
                    <a:pt x="9187" y="4635"/>
                  </a:cubicBezTo>
                  <a:cubicBezTo>
                    <a:pt x="9144" y="4635"/>
                    <a:pt x="9103" y="4650"/>
                    <a:pt x="9073" y="4680"/>
                  </a:cubicBezTo>
                  <a:lnTo>
                    <a:pt x="5941" y="8013"/>
                  </a:lnTo>
                  <a:lnTo>
                    <a:pt x="5941" y="6704"/>
                  </a:lnTo>
                  <a:lnTo>
                    <a:pt x="8823" y="3322"/>
                  </a:lnTo>
                  <a:lnTo>
                    <a:pt x="9061" y="3679"/>
                  </a:lnTo>
                  <a:cubicBezTo>
                    <a:pt x="9086" y="3729"/>
                    <a:pt x="9140" y="3750"/>
                    <a:pt x="9194" y="3750"/>
                  </a:cubicBezTo>
                  <a:cubicBezTo>
                    <a:pt x="9218" y="3750"/>
                    <a:pt x="9242" y="3746"/>
                    <a:pt x="9263" y="3739"/>
                  </a:cubicBezTo>
                  <a:lnTo>
                    <a:pt x="11025" y="2858"/>
                  </a:lnTo>
                  <a:close/>
                  <a:moveTo>
                    <a:pt x="524" y="2870"/>
                  </a:moveTo>
                  <a:lnTo>
                    <a:pt x="2286" y="3751"/>
                  </a:lnTo>
                  <a:cubicBezTo>
                    <a:pt x="2309" y="3766"/>
                    <a:pt x="2333" y="3773"/>
                    <a:pt x="2358" y="3773"/>
                  </a:cubicBezTo>
                  <a:cubicBezTo>
                    <a:pt x="2412" y="3773"/>
                    <a:pt x="2464" y="3740"/>
                    <a:pt x="2489" y="3691"/>
                  </a:cubicBezTo>
                  <a:lnTo>
                    <a:pt x="2727" y="3334"/>
                  </a:lnTo>
                  <a:lnTo>
                    <a:pt x="5608" y="6715"/>
                  </a:lnTo>
                  <a:lnTo>
                    <a:pt x="5608" y="7987"/>
                  </a:lnTo>
                  <a:lnTo>
                    <a:pt x="2524" y="4691"/>
                  </a:lnTo>
                  <a:cubicBezTo>
                    <a:pt x="2495" y="4656"/>
                    <a:pt x="2453" y="4638"/>
                    <a:pt x="2410" y="4638"/>
                  </a:cubicBezTo>
                  <a:cubicBezTo>
                    <a:pt x="2367" y="4638"/>
                    <a:pt x="2322" y="4656"/>
                    <a:pt x="2286" y="4691"/>
                  </a:cubicBezTo>
                  <a:cubicBezTo>
                    <a:pt x="2215" y="4751"/>
                    <a:pt x="2215" y="4858"/>
                    <a:pt x="2274" y="4930"/>
                  </a:cubicBezTo>
                  <a:lnTo>
                    <a:pt x="5465" y="8323"/>
                  </a:lnTo>
                  <a:lnTo>
                    <a:pt x="2905" y="8656"/>
                  </a:lnTo>
                  <a:cubicBezTo>
                    <a:pt x="2822" y="8680"/>
                    <a:pt x="2751" y="8763"/>
                    <a:pt x="2763" y="8859"/>
                  </a:cubicBezTo>
                  <a:cubicBezTo>
                    <a:pt x="2774" y="8942"/>
                    <a:pt x="2846" y="9001"/>
                    <a:pt x="2929" y="9001"/>
                  </a:cubicBezTo>
                  <a:lnTo>
                    <a:pt x="2953" y="9001"/>
                  </a:lnTo>
                  <a:lnTo>
                    <a:pt x="5287" y="8692"/>
                  </a:lnTo>
                  <a:lnTo>
                    <a:pt x="3786" y="10061"/>
                  </a:lnTo>
                  <a:lnTo>
                    <a:pt x="1096" y="9109"/>
                  </a:lnTo>
                  <a:lnTo>
                    <a:pt x="3084" y="7394"/>
                  </a:lnTo>
                  <a:cubicBezTo>
                    <a:pt x="3132" y="7370"/>
                    <a:pt x="3144" y="7311"/>
                    <a:pt x="3144" y="7251"/>
                  </a:cubicBezTo>
                  <a:cubicBezTo>
                    <a:pt x="3144" y="7192"/>
                    <a:pt x="3108" y="7144"/>
                    <a:pt x="3060" y="7108"/>
                  </a:cubicBezTo>
                  <a:lnTo>
                    <a:pt x="1334" y="6204"/>
                  </a:lnTo>
                  <a:lnTo>
                    <a:pt x="1465" y="5799"/>
                  </a:lnTo>
                  <a:cubicBezTo>
                    <a:pt x="1500" y="5715"/>
                    <a:pt x="1453" y="5620"/>
                    <a:pt x="1358" y="5596"/>
                  </a:cubicBezTo>
                  <a:lnTo>
                    <a:pt x="691" y="5322"/>
                  </a:lnTo>
                  <a:lnTo>
                    <a:pt x="1227" y="4787"/>
                  </a:lnTo>
                  <a:cubicBezTo>
                    <a:pt x="1274" y="4751"/>
                    <a:pt x="1286" y="4680"/>
                    <a:pt x="1262" y="4608"/>
                  </a:cubicBezTo>
                  <a:lnTo>
                    <a:pt x="524" y="2870"/>
                  </a:lnTo>
                  <a:close/>
                  <a:moveTo>
                    <a:pt x="5775" y="0"/>
                  </a:moveTo>
                  <a:cubicBezTo>
                    <a:pt x="5715" y="0"/>
                    <a:pt x="5656" y="24"/>
                    <a:pt x="5632" y="72"/>
                  </a:cubicBezTo>
                  <a:lnTo>
                    <a:pt x="4584" y="1810"/>
                  </a:lnTo>
                  <a:lnTo>
                    <a:pt x="3763" y="1977"/>
                  </a:lnTo>
                  <a:cubicBezTo>
                    <a:pt x="3667" y="2001"/>
                    <a:pt x="3608" y="2084"/>
                    <a:pt x="3620" y="2167"/>
                  </a:cubicBezTo>
                  <a:lnTo>
                    <a:pt x="3965" y="4251"/>
                  </a:lnTo>
                  <a:lnTo>
                    <a:pt x="2846" y="2929"/>
                  </a:lnTo>
                  <a:cubicBezTo>
                    <a:pt x="2822" y="2894"/>
                    <a:pt x="2763" y="2870"/>
                    <a:pt x="2715" y="2870"/>
                  </a:cubicBezTo>
                  <a:cubicBezTo>
                    <a:pt x="2655" y="2870"/>
                    <a:pt x="2608" y="2905"/>
                    <a:pt x="2584" y="2941"/>
                  </a:cubicBezTo>
                  <a:lnTo>
                    <a:pt x="2298" y="3358"/>
                  </a:lnTo>
                  <a:lnTo>
                    <a:pt x="274" y="2346"/>
                  </a:lnTo>
                  <a:cubicBezTo>
                    <a:pt x="254" y="2338"/>
                    <a:pt x="233" y="2334"/>
                    <a:pt x="211" y="2334"/>
                  </a:cubicBezTo>
                  <a:cubicBezTo>
                    <a:pt x="168" y="2334"/>
                    <a:pt x="123" y="2350"/>
                    <a:pt x="84" y="2382"/>
                  </a:cubicBezTo>
                  <a:cubicBezTo>
                    <a:pt x="36" y="2429"/>
                    <a:pt x="0" y="2501"/>
                    <a:pt x="36" y="2572"/>
                  </a:cubicBezTo>
                  <a:lnTo>
                    <a:pt x="893" y="4632"/>
                  </a:lnTo>
                  <a:lnTo>
                    <a:pt x="262" y="5263"/>
                  </a:lnTo>
                  <a:cubicBezTo>
                    <a:pt x="215" y="5311"/>
                    <a:pt x="203" y="5370"/>
                    <a:pt x="215" y="5418"/>
                  </a:cubicBezTo>
                  <a:cubicBezTo>
                    <a:pt x="226" y="5477"/>
                    <a:pt x="262" y="5525"/>
                    <a:pt x="322" y="5537"/>
                  </a:cubicBezTo>
                  <a:lnTo>
                    <a:pt x="1072" y="5834"/>
                  </a:lnTo>
                  <a:lnTo>
                    <a:pt x="941" y="6215"/>
                  </a:lnTo>
                  <a:cubicBezTo>
                    <a:pt x="917" y="6299"/>
                    <a:pt x="953" y="6382"/>
                    <a:pt x="1012" y="6430"/>
                  </a:cubicBezTo>
                  <a:lnTo>
                    <a:pt x="2655" y="7287"/>
                  </a:lnTo>
                  <a:lnTo>
                    <a:pt x="631" y="9037"/>
                  </a:lnTo>
                  <a:cubicBezTo>
                    <a:pt x="584" y="9073"/>
                    <a:pt x="572" y="9132"/>
                    <a:pt x="572" y="9192"/>
                  </a:cubicBezTo>
                  <a:cubicBezTo>
                    <a:pt x="584" y="9252"/>
                    <a:pt x="631" y="9299"/>
                    <a:pt x="679" y="9335"/>
                  </a:cubicBezTo>
                  <a:lnTo>
                    <a:pt x="3727" y="10418"/>
                  </a:lnTo>
                  <a:cubicBezTo>
                    <a:pt x="3747" y="10422"/>
                    <a:pt x="3767" y="10425"/>
                    <a:pt x="3786" y="10425"/>
                  </a:cubicBezTo>
                  <a:cubicBezTo>
                    <a:pt x="3825" y="10425"/>
                    <a:pt x="3862" y="10414"/>
                    <a:pt x="3894" y="10383"/>
                  </a:cubicBezTo>
                  <a:lnTo>
                    <a:pt x="5584" y="8835"/>
                  </a:lnTo>
                  <a:lnTo>
                    <a:pt x="5584" y="11335"/>
                  </a:lnTo>
                  <a:cubicBezTo>
                    <a:pt x="5584" y="11430"/>
                    <a:pt x="5656" y="11502"/>
                    <a:pt x="5751" y="11502"/>
                  </a:cubicBezTo>
                  <a:cubicBezTo>
                    <a:pt x="5834" y="11502"/>
                    <a:pt x="5918" y="11430"/>
                    <a:pt x="5918" y="11335"/>
                  </a:cubicBezTo>
                  <a:lnTo>
                    <a:pt x="5918" y="8835"/>
                  </a:lnTo>
                  <a:lnTo>
                    <a:pt x="7608" y="10383"/>
                  </a:lnTo>
                  <a:cubicBezTo>
                    <a:pt x="7644" y="10418"/>
                    <a:pt x="7680" y="10430"/>
                    <a:pt x="7727" y="10430"/>
                  </a:cubicBezTo>
                  <a:cubicBezTo>
                    <a:pt x="7739" y="10430"/>
                    <a:pt x="7775" y="10430"/>
                    <a:pt x="7787" y="10418"/>
                  </a:cubicBezTo>
                  <a:lnTo>
                    <a:pt x="10835" y="9335"/>
                  </a:lnTo>
                  <a:cubicBezTo>
                    <a:pt x="10894" y="9311"/>
                    <a:pt x="10942" y="9252"/>
                    <a:pt x="10942" y="9192"/>
                  </a:cubicBezTo>
                  <a:cubicBezTo>
                    <a:pt x="10954" y="9132"/>
                    <a:pt x="10930" y="9073"/>
                    <a:pt x="10883" y="9037"/>
                  </a:cubicBezTo>
                  <a:lnTo>
                    <a:pt x="8859" y="7287"/>
                  </a:lnTo>
                  <a:lnTo>
                    <a:pt x="10502" y="6430"/>
                  </a:lnTo>
                  <a:cubicBezTo>
                    <a:pt x="10573" y="6382"/>
                    <a:pt x="10597" y="6311"/>
                    <a:pt x="10573" y="6215"/>
                  </a:cubicBezTo>
                  <a:lnTo>
                    <a:pt x="10442" y="5834"/>
                  </a:lnTo>
                  <a:lnTo>
                    <a:pt x="11192" y="5537"/>
                  </a:lnTo>
                  <a:cubicBezTo>
                    <a:pt x="11252" y="5525"/>
                    <a:pt x="11287" y="5465"/>
                    <a:pt x="11299" y="5418"/>
                  </a:cubicBezTo>
                  <a:cubicBezTo>
                    <a:pt x="11311" y="5358"/>
                    <a:pt x="11299" y="5299"/>
                    <a:pt x="11252" y="5263"/>
                  </a:cubicBezTo>
                  <a:lnTo>
                    <a:pt x="10621" y="4632"/>
                  </a:lnTo>
                  <a:lnTo>
                    <a:pt x="11478" y="2572"/>
                  </a:lnTo>
                  <a:cubicBezTo>
                    <a:pt x="11573" y="2501"/>
                    <a:pt x="11561" y="2429"/>
                    <a:pt x="11502" y="2382"/>
                  </a:cubicBezTo>
                  <a:cubicBezTo>
                    <a:pt x="11470" y="2350"/>
                    <a:pt x="11417" y="2334"/>
                    <a:pt x="11368" y="2334"/>
                  </a:cubicBezTo>
                  <a:cubicBezTo>
                    <a:pt x="11343" y="2334"/>
                    <a:pt x="11319" y="2338"/>
                    <a:pt x="11299" y="2346"/>
                  </a:cubicBezTo>
                  <a:lnTo>
                    <a:pt x="9275" y="3358"/>
                  </a:lnTo>
                  <a:lnTo>
                    <a:pt x="9001" y="2941"/>
                  </a:lnTo>
                  <a:cubicBezTo>
                    <a:pt x="8966" y="2905"/>
                    <a:pt x="8918" y="2870"/>
                    <a:pt x="8859" y="2870"/>
                  </a:cubicBezTo>
                  <a:cubicBezTo>
                    <a:pt x="8799" y="2870"/>
                    <a:pt x="8763" y="2894"/>
                    <a:pt x="8728" y="2929"/>
                  </a:cubicBezTo>
                  <a:lnTo>
                    <a:pt x="7656" y="4179"/>
                  </a:lnTo>
                  <a:lnTo>
                    <a:pt x="7656" y="4179"/>
                  </a:lnTo>
                  <a:lnTo>
                    <a:pt x="8120" y="2167"/>
                  </a:lnTo>
                  <a:cubicBezTo>
                    <a:pt x="8132" y="2132"/>
                    <a:pt x="8120" y="2084"/>
                    <a:pt x="8085" y="2036"/>
                  </a:cubicBezTo>
                  <a:cubicBezTo>
                    <a:pt x="8061" y="2001"/>
                    <a:pt x="8025" y="1977"/>
                    <a:pt x="7966" y="1965"/>
                  </a:cubicBezTo>
                  <a:lnTo>
                    <a:pt x="6965" y="1798"/>
                  </a:lnTo>
                  <a:lnTo>
                    <a:pt x="5930" y="72"/>
                  </a:lnTo>
                  <a:cubicBezTo>
                    <a:pt x="5894" y="24"/>
                    <a:pt x="5846" y="0"/>
                    <a:pt x="5775"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34"/>
          <p:cNvGrpSpPr/>
          <p:nvPr/>
        </p:nvGrpSpPr>
        <p:grpSpPr>
          <a:xfrm>
            <a:off x="2942953" y="1996819"/>
            <a:ext cx="288448" cy="357120"/>
            <a:chOff x="2795053" y="3352594"/>
            <a:chExt cx="288448" cy="357120"/>
          </a:xfrm>
        </p:grpSpPr>
        <p:sp>
          <p:nvSpPr>
            <p:cNvPr id="550" name="Google Shape;550;p34"/>
            <p:cNvSpPr/>
            <p:nvPr/>
          </p:nvSpPr>
          <p:spPr>
            <a:xfrm>
              <a:off x="2839629" y="3550386"/>
              <a:ext cx="19840" cy="16448"/>
            </a:xfrm>
            <a:custGeom>
              <a:rect b="b" l="l" r="r" t="t"/>
              <a:pathLst>
                <a:path extrusionOk="0" h="514" w="62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4"/>
            <p:cNvSpPr/>
            <p:nvPr/>
          </p:nvSpPr>
          <p:spPr>
            <a:xfrm>
              <a:off x="2865165" y="3511410"/>
              <a:ext cx="50688" cy="37536"/>
            </a:xfrm>
            <a:custGeom>
              <a:rect b="b" l="l" r="r" t="t"/>
              <a:pathLst>
                <a:path extrusionOk="0" h="1173" w="1584">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4"/>
            <p:cNvSpPr/>
            <p:nvPr/>
          </p:nvSpPr>
          <p:spPr>
            <a:xfrm>
              <a:off x="2795053" y="3352594"/>
              <a:ext cx="288448" cy="357120"/>
            </a:xfrm>
            <a:custGeom>
              <a:rect b="b" l="l" r="r" t="t"/>
              <a:pathLst>
                <a:path extrusionOk="0" h="11160" w="9014">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3019853" y="3423794"/>
              <a:ext cx="20224" cy="16576"/>
            </a:xfrm>
            <a:custGeom>
              <a:rect b="b" l="l" r="r" t="t"/>
              <a:pathLst>
                <a:path extrusionOk="0" h="518" w="632">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4"/>
            <p:cNvSpPr/>
            <p:nvPr/>
          </p:nvSpPr>
          <p:spPr>
            <a:xfrm>
              <a:off x="2964237" y="3441810"/>
              <a:ext cx="49920" cy="37408"/>
            </a:xfrm>
            <a:custGeom>
              <a:rect b="b" l="l" r="r" t="t"/>
              <a:pathLst>
                <a:path extrusionOk="0" h="1169" w="156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4"/>
            <p:cNvSpPr/>
            <p:nvPr/>
          </p:nvSpPr>
          <p:spPr>
            <a:xfrm>
              <a:off x="2867437" y="3395602"/>
              <a:ext cx="17952" cy="18848"/>
            </a:xfrm>
            <a:custGeom>
              <a:rect b="b" l="l" r="r" t="t"/>
              <a:pathLst>
                <a:path extrusionOk="0" h="589" w="561">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4"/>
            <p:cNvSpPr/>
            <p:nvPr/>
          </p:nvSpPr>
          <p:spPr>
            <a:xfrm>
              <a:off x="2885741" y="3421234"/>
              <a:ext cx="38496" cy="49216"/>
            </a:xfrm>
            <a:custGeom>
              <a:rect b="b" l="l" r="r" t="t"/>
              <a:pathLst>
                <a:path extrusionOk="0" h="1538" w="1203">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4"/>
            <p:cNvSpPr/>
            <p:nvPr/>
          </p:nvSpPr>
          <p:spPr>
            <a:xfrm>
              <a:off x="2993933" y="3576178"/>
              <a:ext cx="17952" cy="18848"/>
            </a:xfrm>
            <a:custGeom>
              <a:rect b="b" l="l" r="r" t="t"/>
              <a:pathLst>
                <a:path extrusionOk="0" h="589" w="561">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4"/>
            <p:cNvSpPr/>
            <p:nvPr/>
          </p:nvSpPr>
          <p:spPr>
            <a:xfrm>
              <a:off x="2954701" y="3520466"/>
              <a:ext cx="39264" cy="49056"/>
            </a:xfrm>
            <a:custGeom>
              <a:rect b="b" l="l" r="r" t="t"/>
              <a:pathLst>
                <a:path extrusionOk="0" h="1533" w="1227">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34"/>
          <p:cNvGrpSpPr/>
          <p:nvPr/>
        </p:nvGrpSpPr>
        <p:grpSpPr>
          <a:xfrm>
            <a:off x="2420806" y="3718383"/>
            <a:ext cx="442616" cy="734593"/>
            <a:chOff x="2236525" y="3353202"/>
            <a:chExt cx="304832" cy="356512"/>
          </a:xfrm>
        </p:grpSpPr>
        <p:sp>
          <p:nvSpPr>
            <p:cNvPr id="560" name="Google Shape;560;p34"/>
            <p:cNvSpPr/>
            <p:nvPr/>
          </p:nvSpPr>
          <p:spPr>
            <a:xfrm>
              <a:off x="2236525" y="3353202"/>
              <a:ext cx="304832" cy="356512"/>
            </a:xfrm>
            <a:custGeom>
              <a:rect b="b" l="l" r="r" t="t"/>
              <a:pathLst>
                <a:path extrusionOk="0" h="11141" w="9526">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4"/>
            <p:cNvSpPr/>
            <p:nvPr/>
          </p:nvSpPr>
          <p:spPr>
            <a:xfrm>
              <a:off x="2283373" y="3553106"/>
              <a:ext cx="16416" cy="11072"/>
            </a:xfrm>
            <a:custGeom>
              <a:rect b="b" l="l" r="r" t="t"/>
              <a:pathLst>
                <a:path extrusionOk="0" h="346" w="513">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a:off x="2449485" y="3488658"/>
              <a:ext cx="17184" cy="12288"/>
            </a:xfrm>
            <a:custGeom>
              <a:rect b="b" l="l" r="r" t="t"/>
              <a:pathLst>
                <a:path extrusionOk="0" h="384" w="537">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34"/>
          <p:cNvGrpSpPr/>
          <p:nvPr/>
        </p:nvGrpSpPr>
        <p:grpSpPr>
          <a:xfrm>
            <a:off x="6284393" y="2708844"/>
            <a:ext cx="584732" cy="575997"/>
            <a:chOff x="3316269" y="3352402"/>
            <a:chExt cx="344832" cy="356544"/>
          </a:xfrm>
        </p:grpSpPr>
        <p:sp>
          <p:nvSpPr>
            <p:cNvPr id="564" name="Google Shape;564;p34"/>
            <p:cNvSpPr/>
            <p:nvPr/>
          </p:nvSpPr>
          <p:spPr>
            <a:xfrm>
              <a:off x="3546381" y="3557138"/>
              <a:ext cx="19840" cy="16576"/>
            </a:xfrm>
            <a:custGeom>
              <a:rect b="b" l="l" r="r" t="t"/>
              <a:pathLst>
                <a:path extrusionOk="0" h="518" w="62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3449997" y="3423730"/>
              <a:ext cx="14496" cy="18144"/>
            </a:xfrm>
            <a:custGeom>
              <a:rect b="b" l="l" r="r" t="t"/>
              <a:pathLst>
                <a:path extrusionOk="0" h="567" w="453">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
            <p:cNvSpPr/>
            <p:nvPr/>
          </p:nvSpPr>
          <p:spPr>
            <a:xfrm>
              <a:off x="3316269" y="3352402"/>
              <a:ext cx="344832" cy="356544"/>
            </a:xfrm>
            <a:custGeom>
              <a:rect b="b" l="l" r="r" t="t"/>
              <a:pathLst>
                <a:path extrusionOk="0" h="11142" w="10776">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570" name="Shape 570"/>
        <p:cNvGrpSpPr/>
        <p:nvPr/>
      </p:nvGrpSpPr>
      <p:grpSpPr>
        <a:xfrm>
          <a:off x="0" y="0"/>
          <a:ext cx="0" cy="0"/>
          <a:chOff x="0" y="0"/>
          <a:chExt cx="0" cy="0"/>
        </a:xfrm>
      </p:grpSpPr>
      <p:sp>
        <p:nvSpPr>
          <p:cNvPr id="571" name="Google Shape;571;p35"/>
          <p:cNvSpPr txBox="1"/>
          <p:nvPr>
            <p:ph type="title"/>
          </p:nvPr>
        </p:nvSpPr>
        <p:spPr>
          <a:xfrm>
            <a:off x="713250" y="381850"/>
            <a:ext cx="7717500" cy="52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Introducción</a:t>
            </a:r>
            <a:endParaRPr/>
          </a:p>
        </p:txBody>
      </p:sp>
      <p:sp>
        <p:nvSpPr>
          <p:cNvPr id="572" name="Google Shape;572;p35"/>
          <p:cNvSpPr txBox="1"/>
          <p:nvPr>
            <p:ph idx="1" type="subTitle"/>
          </p:nvPr>
        </p:nvSpPr>
        <p:spPr>
          <a:xfrm>
            <a:off x="689425" y="1702750"/>
            <a:ext cx="4770300" cy="1955100"/>
          </a:xfrm>
          <a:prstGeom prst="rect">
            <a:avLst/>
          </a:prstGeom>
          <a:solidFill>
            <a:srgbClr val="134F5C"/>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000"/>
              <a:t>En este proyecto, creamos una aplicación web que utiliza inteligencia artificial para clasificar diferentes tipos de flores basándose en imágenes proporcionadas por el usuario.</a:t>
            </a:r>
            <a:endParaRPr sz="2000">
              <a:solidFill>
                <a:schemeClr val="lt2"/>
              </a:solidFill>
            </a:endParaRPr>
          </a:p>
        </p:txBody>
      </p:sp>
      <p:pic>
        <p:nvPicPr>
          <p:cNvPr id="573" name="Google Shape;573;p35"/>
          <p:cNvPicPr preferRelativeResize="0"/>
          <p:nvPr/>
        </p:nvPicPr>
        <p:blipFill>
          <a:blip r:embed="rId3">
            <a:alphaModFix/>
          </a:blip>
          <a:stretch>
            <a:fillRect/>
          </a:stretch>
        </p:blipFill>
        <p:spPr>
          <a:xfrm>
            <a:off x="6224200" y="1702750"/>
            <a:ext cx="1882051" cy="1882051"/>
          </a:xfrm>
          <a:prstGeom prst="rect">
            <a:avLst/>
          </a:prstGeom>
          <a:noFill/>
          <a:ln>
            <a:noFill/>
          </a:ln>
          <a:effectLst>
            <a:outerShdw blurRad="57150" rotWithShape="0" algn="bl" dir="5400000" dist="19050">
              <a:srgbClr val="000000">
                <a:alpha val="50000"/>
              </a:srgbClr>
            </a:outerShdw>
          </a:effectLst>
        </p:spPr>
      </p:pic>
      <p:grpSp>
        <p:nvGrpSpPr>
          <p:cNvPr id="574" name="Google Shape;574;p35"/>
          <p:cNvGrpSpPr/>
          <p:nvPr/>
        </p:nvGrpSpPr>
        <p:grpSpPr>
          <a:xfrm>
            <a:off x="5839231" y="2671194"/>
            <a:ext cx="409459" cy="496701"/>
            <a:chOff x="6069423" y="2891892"/>
            <a:chExt cx="362321" cy="364231"/>
          </a:xfrm>
        </p:grpSpPr>
        <p:sp>
          <p:nvSpPr>
            <p:cNvPr id="575" name="Google Shape;575;p35"/>
            <p:cNvSpPr/>
            <p:nvPr/>
          </p:nvSpPr>
          <p:spPr>
            <a:xfrm>
              <a:off x="6069423" y="2891892"/>
              <a:ext cx="278958" cy="278958"/>
            </a:xfrm>
            <a:custGeom>
              <a:rect b="b" l="l" r="r" t="t"/>
              <a:pathLst>
                <a:path extrusionOk="0" h="8764" w="8764">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5"/>
            <p:cNvSpPr/>
            <p:nvPr/>
          </p:nvSpPr>
          <p:spPr>
            <a:xfrm>
              <a:off x="6161507" y="2967679"/>
              <a:ext cx="111851" cy="97432"/>
            </a:xfrm>
            <a:custGeom>
              <a:rect b="b" l="l" r="r" t="t"/>
              <a:pathLst>
                <a:path extrusionOk="0" h="3061" w="3514">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5"/>
            <p:cNvSpPr/>
            <p:nvPr/>
          </p:nvSpPr>
          <p:spPr>
            <a:xfrm>
              <a:off x="6144828" y="3007848"/>
              <a:ext cx="105389" cy="88742"/>
            </a:xfrm>
            <a:custGeom>
              <a:rect b="b" l="l" r="r" t="t"/>
              <a:pathLst>
                <a:path extrusionOk="0" h="2788" w="3311">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5"/>
            <p:cNvSpPr/>
            <p:nvPr/>
          </p:nvSpPr>
          <p:spPr>
            <a:xfrm>
              <a:off x="6245633" y="3069248"/>
              <a:ext cx="186110" cy="186874"/>
            </a:xfrm>
            <a:custGeom>
              <a:rect b="b" l="l" r="r" t="t"/>
              <a:pathLst>
                <a:path extrusionOk="0" h="5871" w="5847">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5"/>
            <p:cNvSpPr/>
            <p:nvPr/>
          </p:nvSpPr>
          <p:spPr>
            <a:xfrm>
              <a:off x="6305888" y="3129884"/>
              <a:ext cx="64488" cy="64456"/>
            </a:xfrm>
            <a:custGeom>
              <a:rect b="b" l="l" r="r" t="t"/>
              <a:pathLst>
                <a:path extrusionOk="0" h="2025" w="2026">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5"/>
            <p:cNvSpPr/>
            <p:nvPr/>
          </p:nvSpPr>
          <p:spPr>
            <a:xfrm>
              <a:off x="6173634" y="2997631"/>
              <a:ext cx="70153" cy="70153"/>
            </a:xfrm>
            <a:custGeom>
              <a:rect b="b" l="l" r="r" t="t"/>
              <a:pathLst>
                <a:path extrusionOk="0" h="2204" w="2204">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35"/>
          <p:cNvGrpSpPr/>
          <p:nvPr/>
        </p:nvGrpSpPr>
        <p:grpSpPr>
          <a:xfrm rot="779976">
            <a:off x="6069848" y="1434962"/>
            <a:ext cx="375188" cy="484714"/>
            <a:chOff x="7055134" y="2919170"/>
            <a:chExt cx="290321" cy="310820"/>
          </a:xfrm>
        </p:grpSpPr>
        <p:sp>
          <p:nvSpPr>
            <p:cNvPr id="582" name="Google Shape;582;p35"/>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5"/>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5"/>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5"/>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5"/>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5"/>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5"/>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5"/>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5"/>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5"/>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5"/>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5"/>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5"/>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5"/>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35"/>
          <p:cNvGrpSpPr/>
          <p:nvPr/>
        </p:nvGrpSpPr>
        <p:grpSpPr>
          <a:xfrm>
            <a:off x="477567" y="1246018"/>
            <a:ext cx="710689" cy="617310"/>
            <a:chOff x="1817317" y="2480330"/>
            <a:chExt cx="350958" cy="263043"/>
          </a:xfrm>
        </p:grpSpPr>
        <p:sp>
          <p:nvSpPr>
            <p:cNvPr id="597" name="Google Shape;597;p35"/>
            <p:cNvSpPr/>
            <p:nvPr/>
          </p:nvSpPr>
          <p:spPr>
            <a:xfrm>
              <a:off x="1817317" y="2480330"/>
              <a:ext cx="350958" cy="191426"/>
            </a:xfrm>
            <a:custGeom>
              <a:rect b="b" l="l" r="r" t="t"/>
              <a:pathLst>
                <a:path extrusionOk="0" h="6014" w="11026">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5"/>
            <p:cNvSpPr/>
            <p:nvPr/>
          </p:nvSpPr>
          <p:spPr>
            <a:xfrm>
              <a:off x="1926844" y="2568626"/>
              <a:ext cx="131140" cy="174747"/>
            </a:xfrm>
            <a:custGeom>
              <a:rect b="b" l="l" r="r" t="t"/>
              <a:pathLst>
                <a:path extrusionOk="0" h="5490" w="412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5"/>
            <p:cNvSpPr/>
            <p:nvPr/>
          </p:nvSpPr>
          <p:spPr>
            <a:xfrm>
              <a:off x="1965485" y="2639893"/>
              <a:ext cx="55002" cy="70885"/>
            </a:xfrm>
            <a:custGeom>
              <a:rect b="b" l="l" r="r" t="t"/>
              <a:pathLst>
                <a:path extrusionOk="0" h="2227" w="1728">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5"/>
            <p:cNvSpPr/>
            <p:nvPr/>
          </p:nvSpPr>
          <p:spPr>
            <a:xfrm>
              <a:off x="1965103" y="2503406"/>
              <a:ext cx="43989" cy="31162"/>
            </a:xfrm>
            <a:custGeom>
              <a:rect b="b" l="l" r="r" t="t"/>
              <a:pathLst>
                <a:path extrusionOk="0" h="979" w="1382">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5"/>
            <p:cNvSpPr/>
            <p:nvPr/>
          </p:nvSpPr>
          <p:spPr>
            <a:xfrm>
              <a:off x="2052668" y="2537369"/>
              <a:ext cx="34504" cy="30175"/>
            </a:xfrm>
            <a:custGeom>
              <a:rect b="b" l="l" r="r" t="t"/>
              <a:pathLst>
                <a:path extrusionOk="0" h="948" w="1084">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 name="Google Shape;602;p35"/>
          <p:cNvGrpSpPr/>
          <p:nvPr/>
        </p:nvGrpSpPr>
        <p:grpSpPr>
          <a:xfrm rot="60050">
            <a:off x="4853483" y="3312385"/>
            <a:ext cx="783059" cy="959812"/>
            <a:chOff x="4674791" y="1977447"/>
            <a:chExt cx="344528" cy="344114"/>
          </a:xfrm>
        </p:grpSpPr>
        <p:sp>
          <p:nvSpPr>
            <p:cNvPr id="603" name="Google Shape;603;p35"/>
            <p:cNvSpPr/>
            <p:nvPr/>
          </p:nvSpPr>
          <p:spPr>
            <a:xfrm>
              <a:off x="4696022" y="1996768"/>
              <a:ext cx="29570" cy="29220"/>
            </a:xfrm>
            <a:custGeom>
              <a:rect b="b" l="l" r="r" t="t"/>
              <a:pathLst>
                <a:path extrusionOk="0" h="918" w="929">
                  <a:moveTo>
                    <a:pt x="476" y="310"/>
                  </a:moveTo>
                  <a:cubicBezTo>
                    <a:pt x="548" y="310"/>
                    <a:pt x="631" y="369"/>
                    <a:pt x="631" y="465"/>
                  </a:cubicBezTo>
                  <a:cubicBezTo>
                    <a:pt x="631" y="536"/>
                    <a:pt x="572" y="607"/>
                    <a:pt x="476" y="607"/>
                  </a:cubicBezTo>
                  <a:cubicBezTo>
                    <a:pt x="405" y="607"/>
                    <a:pt x="334" y="548"/>
                    <a:pt x="334" y="465"/>
                  </a:cubicBezTo>
                  <a:cubicBezTo>
                    <a:pt x="334" y="381"/>
                    <a:pt x="393" y="310"/>
                    <a:pt x="476"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5"/>
            <p:cNvSpPr/>
            <p:nvPr/>
          </p:nvSpPr>
          <p:spPr>
            <a:xfrm>
              <a:off x="4733899" y="1996768"/>
              <a:ext cx="29602" cy="29220"/>
            </a:xfrm>
            <a:custGeom>
              <a:rect b="b" l="l" r="r" t="t"/>
              <a:pathLst>
                <a:path extrusionOk="0" h="918" w="930">
                  <a:moveTo>
                    <a:pt x="465" y="310"/>
                  </a:moveTo>
                  <a:cubicBezTo>
                    <a:pt x="549" y="310"/>
                    <a:pt x="608" y="369"/>
                    <a:pt x="608" y="465"/>
                  </a:cubicBezTo>
                  <a:cubicBezTo>
                    <a:pt x="608" y="536"/>
                    <a:pt x="549" y="607"/>
                    <a:pt x="465" y="607"/>
                  </a:cubicBezTo>
                  <a:cubicBezTo>
                    <a:pt x="394" y="607"/>
                    <a:pt x="310" y="548"/>
                    <a:pt x="310" y="465"/>
                  </a:cubicBezTo>
                  <a:cubicBezTo>
                    <a:pt x="310" y="381"/>
                    <a:pt x="370" y="310"/>
                    <a:pt x="465" y="310"/>
                  </a:cubicBezTo>
                  <a:close/>
                  <a:moveTo>
                    <a:pt x="465" y="0"/>
                  </a:moveTo>
                  <a:cubicBezTo>
                    <a:pt x="215" y="0"/>
                    <a:pt x="1" y="203"/>
                    <a:pt x="1" y="465"/>
                  </a:cubicBezTo>
                  <a:cubicBezTo>
                    <a:pt x="1" y="715"/>
                    <a:pt x="215" y="917"/>
                    <a:pt x="465" y="917"/>
                  </a:cubicBezTo>
                  <a:cubicBezTo>
                    <a:pt x="715" y="917"/>
                    <a:pt x="930" y="715"/>
                    <a:pt x="930" y="465"/>
                  </a:cubicBezTo>
                  <a:cubicBezTo>
                    <a:pt x="930"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5"/>
            <p:cNvSpPr/>
            <p:nvPr/>
          </p:nvSpPr>
          <p:spPr>
            <a:xfrm>
              <a:off x="4771809" y="1996768"/>
              <a:ext cx="29602" cy="29220"/>
            </a:xfrm>
            <a:custGeom>
              <a:rect b="b" l="l" r="r" t="t"/>
              <a:pathLst>
                <a:path extrusionOk="0" h="918" w="930">
                  <a:moveTo>
                    <a:pt x="465" y="310"/>
                  </a:moveTo>
                  <a:cubicBezTo>
                    <a:pt x="536" y="310"/>
                    <a:pt x="608" y="369"/>
                    <a:pt x="608" y="465"/>
                  </a:cubicBezTo>
                  <a:cubicBezTo>
                    <a:pt x="608" y="536"/>
                    <a:pt x="548" y="607"/>
                    <a:pt x="465" y="607"/>
                  </a:cubicBezTo>
                  <a:cubicBezTo>
                    <a:pt x="393" y="607"/>
                    <a:pt x="310" y="548"/>
                    <a:pt x="310" y="465"/>
                  </a:cubicBezTo>
                  <a:cubicBezTo>
                    <a:pt x="310" y="381"/>
                    <a:pt x="370" y="310"/>
                    <a:pt x="465"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5"/>
            <p:cNvSpPr/>
            <p:nvPr/>
          </p:nvSpPr>
          <p:spPr>
            <a:xfrm>
              <a:off x="4674791" y="1977447"/>
              <a:ext cx="344528" cy="344114"/>
            </a:xfrm>
            <a:custGeom>
              <a:rect b="b" l="l" r="r" t="t"/>
              <a:pathLst>
                <a:path extrusionOk="0" h="10811" w="10824">
                  <a:moveTo>
                    <a:pt x="10466" y="2155"/>
                  </a:moveTo>
                  <a:lnTo>
                    <a:pt x="10466" y="10120"/>
                  </a:lnTo>
                  <a:lnTo>
                    <a:pt x="10478" y="10120"/>
                  </a:lnTo>
                  <a:cubicBezTo>
                    <a:pt x="10478" y="10323"/>
                    <a:pt x="10311" y="10501"/>
                    <a:pt x="10085" y="10501"/>
                  </a:cubicBezTo>
                  <a:lnTo>
                    <a:pt x="667" y="10501"/>
                  </a:lnTo>
                  <a:cubicBezTo>
                    <a:pt x="465" y="10501"/>
                    <a:pt x="286" y="10335"/>
                    <a:pt x="286" y="10120"/>
                  </a:cubicBezTo>
                  <a:lnTo>
                    <a:pt x="286" y="2155"/>
                  </a:lnTo>
                  <a:close/>
                  <a:moveTo>
                    <a:pt x="703" y="0"/>
                  </a:moveTo>
                  <a:cubicBezTo>
                    <a:pt x="310" y="0"/>
                    <a:pt x="0" y="310"/>
                    <a:pt x="0" y="691"/>
                  </a:cubicBezTo>
                  <a:lnTo>
                    <a:pt x="0" y="10120"/>
                  </a:lnTo>
                  <a:cubicBezTo>
                    <a:pt x="0" y="10501"/>
                    <a:pt x="310" y="10811"/>
                    <a:pt x="703" y="10811"/>
                  </a:cubicBezTo>
                  <a:lnTo>
                    <a:pt x="10121" y="10811"/>
                  </a:lnTo>
                  <a:cubicBezTo>
                    <a:pt x="10502" y="10811"/>
                    <a:pt x="10823" y="10501"/>
                    <a:pt x="10823" y="10120"/>
                  </a:cubicBezTo>
                  <a:lnTo>
                    <a:pt x="10823" y="691"/>
                  </a:lnTo>
                  <a:cubicBezTo>
                    <a:pt x="10799" y="310"/>
                    <a:pt x="10490" y="0"/>
                    <a:pt x="10109" y="0"/>
                  </a:cubicBezTo>
                  <a:lnTo>
                    <a:pt x="5025" y="0"/>
                  </a:lnTo>
                  <a:cubicBezTo>
                    <a:pt x="4942" y="0"/>
                    <a:pt x="4870" y="71"/>
                    <a:pt x="4870" y="155"/>
                  </a:cubicBezTo>
                  <a:cubicBezTo>
                    <a:pt x="4870" y="250"/>
                    <a:pt x="4942" y="321"/>
                    <a:pt x="5025" y="321"/>
                  </a:cubicBezTo>
                  <a:lnTo>
                    <a:pt x="10109" y="321"/>
                  </a:lnTo>
                  <a:cubicBezTo>
                    <a:pt x="10311" y="321"/>
                    <a:pt x="10490" y="488"/>
                    <a:pt x="10490" y="714"/>
                  </a:cubicBezTo>
                  <a:lnTo>
                    <a:pt x="10490" y="1857"/>
                  </a:lnTo>
                  <a:lnTo>
                    <a:pt x="310" y="1857"/>
                  </a:lnTo>
                  <a:lnTo>
                    <a:pt x="310" y="714"/>
                  </a:lnTo>
                  <a:cubicBezTo>
                    <a:pt x="310" y="500"/>
                    <a:pt x="477" y="321"/>
                    <a:pt x="703" y="321"/>
                  </a:cubicBezTo>
                  <a:lnTo>
                    <a:pt x="4049" y="321"/>
                  </a:lnTo>
                  <a:cubicBezTo>
                    <a:pt x="4132" y="321"/>
                    <a:pt x="4215" y="250"/>
                    <a:pt x="4215" y="155"/>
                  </a:cubicBezTo>
                  <a:cubicBezTo>
                    <a:pt x="4215" y="71"/>
                    <a:pt x="4132" y="0"/>
                    <a:pt x="4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5"/>
            <p:cNvSpPr/>
            <p:nvPr/>
          </p:nvSpPr>
          <p:spPr>
            <a:xfrm>
              <a:off x="4696022" y="2073160"/>
              <a:ext cx="13655" cy="27469"/>
            </a:xfrm>
            <a:custGeom>
              <a:rect b="b" l="l" r="r" t="t"/>
              <a:pathLst>
                <a:path extrusionOk="0" h="863" w="429">
                  <a:moveTo>
                    <a:pt x="249" y="1"/>
                  </a:moveTo>
                  <a:cubicBezTo>
                    <a:pt x="198" y="1"/>
                    <a:pt x="148" y="22"/>
                    <a:pt x="119" y="65"/>
                  </a:cubicBezTo>
                  <a:cubicBezTo>
                    <a:pt x="48" y="184"/>
                    <a:pt x="0" y="327"/>
                    <a:pt x="0" y="470"/>
                  </a:cubicBezTo>
                  <a:lnTo>
                    <a:pt x="0" y="708"/>
                  </a:lnTo>
                  <a:cubicBezTo>
                    <a:pt x="0" y="779"/>
                    <a:pt x="72" y="863"/>
                    <a:pt x="167" y="863"/>
                  </a:cubicBezTo>
                  <a:cubicBezTo>
                    <a:pt x="250" y="863"/>
                    <a:pt x="334" y="779"/>
                    <a:pt x="334" y="696"/>
                  </a:cubicBezTo>
                  <a:lnTo>
                    <a:pt x="334" y="470"/>
                  </a:lnTo>
                  <a:cubicBezTo>
                    <a:pt x="334" y="398"/>
                    <a:pt x="357" y="303"/>
                    <a:pt x="393" y="243"/>
                  </a:cubicBezTo>
                  <a:cubicBezTo>
                    <a:pt x="429" y="172"/>
                    <a:pt x="417" y="65"/>
                    <a:pt x="346" y="29"/>
                  </a:cubicBezTo>
                  <a:cubicBezTo>
                    <a:pt x="317" y="10"/>
                    <a:pt x="283"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5"/>
            <p:cNvSpPr/>
            <p:nvPr/>
          </p:nvSpPr>
          <p:spPr>
            <a:xfrm>
              <a:off x="4711173" y="2279419"/>
              <a:ext cx="28456" cy="10695"/>
            </a:xfrm>
            <a:custGeom>
              <a:rect b="b" l="l" r="r" t="t"/>
              <a:pathLst>
                <a:path extrusionOk="0" h="336" w="894">
                  <a:moveTo>
                    <a:pt x="170" y="1"/>
                  </a:moveTo>
                  <a:cubicBezTo>
                    <a:pt x="96" y="1"/>
                    <a:pt x="34" y="57"/>
                    <a:pt x="12" y="133"/>
                  </a:cubicBezTo>
                  <a:cubicBezTo>
                    <a:pt x="0" y="228"/>
                    <a:pt x="60" y="300"/>
                    <a:pt x="131" y="312"/>
                  </a:cubicBezTo>
                  <a:cubicBezTo>
                    <a:pt x="179" y="312"/>
                    <a:pt x="215" y="336"/>
                    <a:pt x="251" y="336"/>
                  </a:cubicBezTo>
                  <a:lnTo>
                    <a:pt x="727" y="336"/>
                  </a:lnTo>
                  <a:cubicBezTo>
                    <a:pt x="822" y="336"/>
                    <a:pt x="893" y="252"/>
                    <a:pt x="893" y="169"/>
                  </a:cubicBezTo>
                  <a:cubicBezTo>
                    <a:pt x="893" y="74"/>
                    <a:pt x="822" y="2"/>
                    <a:pt x="727" y="2"/>
                  </a:cubicBezTo>
                  <a:lnTo>
                    <a:pt x="191" y="2"/>
                  </a:lnTo>
                  <a:cubicBezTo>
                    <a:pt x="184" y="1"/>
                    <a:pt x="177"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5"/>
            <p:cNvSpPr/>
            <p:nvPr/>
          </p:nvSpPr>
          <p:spPr>
            <a:xfrm>
              <a:off x="4714197" y="2064216"/>
              <a:ext cx="28456" cy="10631"/>
            </a:xfrm>
            <a:custGeom>
              <a:rect b="b" l="l" r="r" t="t"/>
              <a:pathLst>
                <a:path extrusionOk="0" h="334" w="894">
                  <a:moveTo>
                    <a:pt x="156" y="1"/>
                  </a:moveTo>
                  <a:cubicBezTo>
                    <a:pt x="72" y="1"/>
                    <a:pt x="1" y="84"/>
                    <a:pt x="1" y="167"/>
                  </a:cubicBezTo>
                  <a:cubicBezTo>
                    <a:pt x="13"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p:nvPr/>
          </p:nvSpPr>
          <p:spPr>
            <a:xfrm>
              <a:off x="4747173" y="2279482"/>
              <a:ext cx="28456" cy="10631"/>
            </a:xfrm>
            <a:custGeom>
              <a:rect b="b" l="l" r="r" t="t"/>
              <a:pathLst>
                <a:path extrusionOk="0" h="334" w="894">
                  <a:moveTo>
                    <a:pt x="167" y="0"/>
                  </a:moveTo>
                  <a:cubicBezTo>
                    <a:pt x="72" y="0"/>
                    <a:pt x="1" y="72"/>
                    <a:pt x="1" y="167"/>
                  </a:cubicBezTo>
                  <a:cubicBezTo>
                    <a:pt x="1"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5"/>
            <p:cNvSpPr/>
            <p:nvPr/>
          </p:nvSpPr>
          <p:spPr>
            <a:xfrm>
              <a:off x="4750196" y="2064216"/>
              <a:ext cx="28456" cy="10631"/>
            </a:xfrm>
            <a:custGeom>
              <a:rect b="b" l="l" r="r" t="t"/>
              <a:pathLst>
                <a:path extrusionOk="0" h="334" w="894">
                  <a:moveTo>
                    <a:pt x="156" y="1"/>
                  </a:moveTo>
                  <a:cubicBezTo>
                    <a:pt x="72" y="1"/>
                    <a:pt x="1" y="84"/>
                    <a:pt x="1" y="167"/>
                  </a:cubicBezTo>
                  <a:cubicBezTo>
                    <a:pt x="1"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5"/>
            <p:cNvSpPr/>
            <p:nvPr/>
          </p:nvSpPr>
          <p:spPr>
            <a:xfrm>
              <a:off x="4696022" y="2107791"/>
              <a:ext cx="10631" cy="28838"/>
            </a:xfrm>
            <a:custGeom>
              <a:rect b="b" l="l" r="r" t="t"/>
              <a:pathLst>
                <a:path extrusionOk="0" h="906" w="334">
                  <a:moveTo>
                    <a:pt x="167" y="1"/>
                  </a:moveTo>
                  <a:cubicBezTo>
                    <a:pt x="72" y="1"/>
                    <a:pt x="0" y="84"/>
                    <a:pt x="0" y="167"/>
                  </a:cubicBezTo>
                  <a:lnTo>
                    <a:pt x="0" y="739"/>
                  </a:lnTo>
                  <a:cubicBezTo>
                    <a:pt x="0" y="822"/>
                    <a:pt x="72" y="906"/>
                    <a:pt x="167" y="906"/>
                  </a:cubicBezTo>
                  <a:cubicBezTo>
                    <a:pt x="250" y="906"/>
                    <a:pt x="334" y="822"/>
                    <a:pt x="334" y="739"/>
                  </a:cubicBezTo>
                  <a:lnTo>
                    <a:pt x="334" y="167"/>
                  </a:lnTo>
                  <a:cubicBezTo>
                    <a:pt x="334"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5"/>
            <p:cNvSpPr/>
            <p:nvPr/>
          </p:nvSpPr>
          <p:spPr>
            <a:xfrm>
              <a:off x="4695640" y="2251058"/>
              <a:ext cx="12541" cy="28074"/>
            </a:xfrm>
            <a:custGeom>
              <a:rect b="b" l="l" r="r" t="t"/>
              <a:pathLst>
                <a:path extrusionOk="0" h="882" w="394">
                  <a:moveTo>
                    <a:pt x="155" y="0"/>
                  </a:moveTo>
                  <a:cubicBezTo>
                    <a:pt x="72" y="0"/>
                    <a:pt x="0" y="72"/>
                    <a:pt x="0" y="167"/>
                  </a:cubicBezTo>
                  <a:lnTo>
                    <a:pt x="0" y="488"/>
                  </a:lnTo>
                  <a:cubicBezTo>
                    <a:pt x="0" y="596"/>
                    <a:pt x="12" y="703"/>
                    <a:pt x="60" y="786"/>
                  </a:cubicBezTo>
                  <a:cubicBezTo>
                    <a:pt x="107" y="846"/>
                    <a:pt x="167" y="881"/>
                    <a:pt x="227" y="881"/>
                  </a:cubicBezTo>
                  <a:cubicBezTo>
                    <a:pt x="238" y="881"/>
                    <a:pt x="262" y="881"/>
                    <a:pt x="286" y="869"/>
                  </a:cubicBezTo>
                  <a:cubicBezTo>
                    <a:pt x="358" y="834"/>
                    <a:pt x="393" y="727"/>
                    <a:pt x="358" y="655"/>
                  </a:cubicBezTo>
                  <a:cubicBezTo>
                    <a:pt x="322" y="596"/>
                    <a:pt x="322" y="548"/>
                    <a:pt x="322" y="488"/>
                  </a:cubicBezTo>
                  <a:lnTo>
                    <a:pt x="322" y="167"/>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5"/>
            <p:cNvSpPr/>
            <p:nvPr/>
          </p:nvSpPr>
          <p:spPr>
            <a:xfrm>
              <a:off x="4782790" y="2279482"/>
              <a:ext cx="28456" cy="10631"/>
            </a:xfrm>
            <a:custGeom>
              <a:rect b="b" l="l" r="r" t="t"/>
              <a:pathLst>
                <a:path extrusionOk="0" h="334" w="894">
                  <a:moveTo>
                    <a:pt x="167" y="0"/>
                  </a:moveTo>
                  <a:cubicBezTo>
                    <a:pt x="72" y="0"/>
                    <a:pt x="1" y="72"/>
                    <a:pt x="1" y="167"/>
                  </a:cubicBezTo>
                  <a:cubicBezTo>
                    <a:pt x="13"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5"/>
            <p:cNvSpPr/>
            <p:nvPr/>
          </p:nvSpPr>
          <p:spPr>
            <a:xfrm>
              <a:off x="4696022" y="2143409"/>
              <a:ext cx="10631" cy="28456"/>
            </a:xfrm>
            <a:custGeom>
              <a:rect b="b" l="l" r="r" t="t"/>
              <a:pathLst>
                <a:path extrusionOk="0" h="894" w="334">
                  <a:moveTo>
                    <a:pt x="167" y="1"/>
                  </a:moveTo>
                  <a:cubicBezTo>
                    <a:pt x="72" y="1"/>
                    <a:pt x="0" y="72"/>
                    <a:pt x="0" y="168"/>
                  </a:cubicBezTo>
                  <a:lnTo>
                    <a:pt x="0" y="739"/>
                  </a:lnTo>
                  <a:cubicBezTo>
                    <a:pt x="0" y="822"/>
                    <a:pt x="72" y="894"/>
                    <a:pt x="167" y="894"/>
                  </a:cubicBezTo>
                  <a:cubicBezTo>
                    <a:pt x="250" y="894"/>
                    <a:pt x="334" y="822"/>
                    <a:pt x="334" y="739"/>
                  </a:cubicBezTo>
                  <a:lnTo>
                    <a:pt x="334" y="168"/>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5"/>
            <p:cNvSpPr/>
            <p:nvPr/>
          </p:nvSpPr>
          <p:spPr>
            <a:xfrm>
              <a:off x="4696022" y="2215440"/>
              <a:ext cx="10631" cy="28074"/>
            </a:xfrm>
            <a:custGeom>
              <a:rect b="b" l="l" r="r" t="t"/>
              <a:pathLst>
                <a:path extrusionOk="0" h="882" w="334">
                  <a:moveTo>
                    <a:pt x="167" y="0"/>
                  </a:moveTo>
                  <a:cubicBezTo>
                    <a:pt x="72" y="0"/>
                    <a:pt x="0" y="83"/>
                    <a:pt x="0" y="167"/>
                  </a:cubicBezTo>
                  <a:lnTo>
                    <a:pt x="0" y="738"/>
                  </a:lnTo>
                  <a:cubicBezTo>
                    <a:pt x="0" y="810"/>
                    <a:pt x="72" y="881"/>
                    <a:pt x="167" y="881"/>
                  </a:cubicBezTo>
                  <a:cubicBezTo>
                    <a:pt x="250" y="881"/>
                    <a:pt x="334" y="810"/>
                    <a:pt x="334" y="715"/>
                  </a:cubicBezTo>
                  <a:lnTo>
                    <a:pt x="334" y="167"/>
                  </a:lnTo>
                  <a:cubicBezTo>
                    <a:pt x="334" y="83"/>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5"/>
            <p:cNvSpPr/>
            <p:nvPr/>
          </p:nvSpPr>
          <p:spPr>
            <a:xfrm>
              <a:off x="4696022" y="2179441"/>
              <a:ext cx="10631" cy="28424"/>
            </a:xfrm>
            <a:custGeom>
              <a:rect b="b" l="l" r="r" t="t"/>
              <a:pathLst>
                <a:path extrusionOk="0" h="893" w="334">
                  <a:moveTo>
                    <a:pt x="167" y="0"/>
                  </a:moveTo>
                  <a:cubicBezTo>
                    <a:pt x="72" y="0"/>
                    <a:pt x="0" y="71"/>
                    <a:pt x="0" y="167"/>
                  </a:cubicBezTo>
                  <a:lnTo>
                    <a:pt x="0" y="738"/>
                  </a:lnTo>
                  <a:cubicBezTo>
                    <a:pt x="0" y="822"/>
                    <a:pt x="72" y="893"/>
                    <a:pt x="167" y="893"/>
                  </a:cubicBezTo>
                  <a:cubicBezTo>
                    <a:pt x="250" y="893"/>
                    <a:pt x="334" y="822"/>
                    <a:pt x="334" y="738"/>
                  </a:cubicBezTo>
                  <a:lnTo>
                    <a:pt x="334" y="167"/>
                  </a:lnTo>
                  <a:cubicBezTo>
                    <a:pt x="334"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4854790" y="2146847"/>
              <a:ext cx="10281" cy="28456"/>
            </a:xfrm>
            <a:custGeom>
              <a:rect b="b" l="l" r="r" t="t"/>
              <a:pathLst>
                <a:path extrusionOk="0" h="894" w="323">
                  <a:moveTo>
                    <a:pt x="168" y="0"/>
                  </a:moveTo>
                  <a:cubicBezTo>
                    <a:pt x="72" y="0"/>
                    <a:pt x="1" y="72"/>
                    <a:pt x="1" y="167"/>
                  </a:cubicBezTo>
                  <a:lnTo>
                    <a:pt x="1" y="726"/>
                  </a:lnTo>
                  <a:cubicBezTo>
                    <a:pt x="1" y="822"/>
                    <a:pt x="72" y="893"/>
                    <a:pt x="168" y="893"/>
                  </a:cubicBezTo>
                  <a:cubicBezTo>
                    <a:pt x="251" y="893"/>
                    <a:pt x="322" y="822"/>
                    <a:pt x="322" y="726"/>
                  </a:cubicBezTo>
                  <a:lnTo>
                    <a:pt x="322" y="167"/>
                  </a:lnTo>
                  <a:cubicBezTo>
                    <a:pt x="311"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4854790" y="2110847"/>
              <a:ext cx="10281" cy="28424"/>
            </a:xfrm>
            <a:custGeom>
              <a:rect b="b" l="l" r="r" t="t"/>
              <a:pathLst>
                <a:path extrusionOk="0" h="893" w="323">
                  <a:moveTo>
                    <a:pt x="168" y="0"/>
                  </a:moveTo>
                  <a:cubicBezTo>
                    <a:pt x="72" y="0"/>
                    <a:pt x="1" y="71"/>
                    <a:pt x="1" y="167"/>
                  </a:cubicBezTo>
                  <a:lnTo>
                    <a:pt x="1" y="726"/>
                  </a:lnTo>
                  <a:cubicBezTo>
                    <a:pt x="1" y="822"/>
                    <a:pt x="72" y="893"/>
                    <a:pt x="168" y="893"/>
                  </a:cubicBezTo>
                  <a:cubicBezTo>
                    <a:pt x="251" y="893"/>
                    <a:pt x="322" y="822"/>
                    <a:pt x="322" y="726"/>
                  </a:cubicBezTo>
                  <a:lnTo>
                    <a:pt x="322" y="167"/>
                  </a:lnTo>
                  <a:cubicBezTo>
                    <a:pt x="311" y="71"/>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p:nvPr/>
          </p:nvSpPr>
          <p:spPr>
            <a:xfrm>
              <a:off x="4854790" y="2182846"/>
              <a:ext cx="10281" cy="28456"/>
            </a:xfrm>
            <a:custGeom>
              <a:rect b="b" l="l" r="r" t="t"/>
              <a:pathLst>
                <a:path extrusionOk="0" h="894" w="323">
                  <a:moveTo>
                    <a:pt x="168" y="0"/>
                  </a:moveTo>
                  <a:cubicBezTo>
                    <a:pt x="72" y="0"/>
                    <a:pt x="1" y="72"/>
                    <a:pt x="1" y="167"/>
                  </a:cubicBezTo>
                  <a:lnTo>
                    <a:pt x="1" y="726"/>
                  </a:lnTo>
                  <a:cubicBezTo>
                    <a:pt x="1" y="822"/>
                    <a:pt x="72" y="893"/>
                    <a:pt x="168" y="893"/>
                  </a:cubicBezTo>
                  <a:cubicBezTo>
                    <a:pt x="251" y="893"/>
                    <a:pt x="322" y="822"/>
                    <a:pt x="322" y="726"/>
                  </a:cubicBezTo>
                  <a:lnTo>
                    <a:pt x="322" y="155"/>
                  </a:lnTo>
                  <a:cubicBezTo>
                    <a:pt x="311" y="60"/>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5"/>
            <p:cNvSpPr/>
            <p:nvPr/>
          </p:nvSpPr>
          <p:spPr>
            <a:xfrm>
              <a:off x="4852912" y="2075738"/>
              <a:ext cx="12159" cy="27915"/>
            </a:xfrm>
            <a:custGeom>
              <a:rect b="b" l="l" r="r" t="t"/>
              <a:pathLst>
                <a:path extrusionOk="0" h="877" w="382">
                  <a:moveTo>
                    <a:pt x="185" y="0"/>
                  </a:moveTo>
                  <a:cubicBezTo>
                    <a:pt x="162" y="0"/>
                    <a:pt x="139" y="6"/>
                    <a:pt x="119" y="20"/>
                  </a:cubicBezTo>
                  <a:cubicBezTo>
                    <a:pt x="48" y="43"/>
                    <a:pt x="0" y="151"/>
                    <a:pt x="48" y="222"/>
                  </a:cubicBezTo>
                  <a:cubicBezTo>
                    <a:pt x="48" y="270"/>
                    <a:pt x="60" y="329"/>
                    <a:pt x="60" y="389"/>
                  </a:cubicBezTo>
                  <a:lnTo>
                    <a:pt x="60" y="722"/>
                  </a:lnTo>
                  <a:cubicBezTo>
                    <a:pt x="60" y="805"/>
                    <a:pt x="131" y="877"/>
                    <a:pt x="227" y="877"/>
                  </a:cubicBezTo>
                  <a:cubicBezTo>
                    <a:pt x="310" y="877"/>
                    <a:pt x="381" y="805"/>
                    <a:pt x="381" y="722"/>
                  </a:cubicBezTo>
                  <a:lnTo>
                    <a:pt x="381" y="389"/>
                  </a:lnTo>
                  <a:cubicBezTo>
                    <a:pt x="381" y="281"/>
                    <a:pt x="370" y="186"/>
                    <a:pt x="322" y="91"/>
                  </a:cubicBezTo>
                  <a:cubicBezTo>
                    <a:pt x="305" y="39"/>
                    <a:pt x="244"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5"/>
            <p:cNvSpPr/>
            <p:nvPr/>
          </p:nvSpPr>
          <p:spPr>
            <a:xfrm>
              <a:off x="4854790" y="2218464"/>
              <a:ext cx="10281" cy="28456"/>
            </a:xfrm>
            <a:custGeom>
              <a:rect b="b" l="l" r="r" t="t"/>
              <a:pathLst>
                <a:path extrusionOk="0" h="894" w="323">
                  <a:moveTo>
                    <a:pt x="168" y="0"/>
                  </a:moveTo>
                  <a:cubicBezTo>
                    <a:pt x="72" y="0"/>
                    <a:pt x="1" y="72"/>
                    <a:pt x="1" y="167"/>
                  </a:cubicBezTo>
                  <a:lnTo>
                    <a:pt x="1" y="727"/>
                  </a:lnTo>
                  <a:cubicBezTo>
                    <a:pt x="1" y="822"/>
                    <a:pt x="72" y="893"/>
                    <a:pt x="168" y="893"/>
                  </a:cubicBezTo>
                  <a:cubicBezTo>
                    <a:pt x="251" y="893"/>
                    <a:pt x="322" y="822"/>
                    <a:pt x="322" y="727"/>
                  </a:cubicBezTo>
                  <a:lnTo>
                    <a:pt x="322" y="167"/>
                  </a:lnTo>
                  <a:cubicBezTo>
                    <a:pt x="311"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5"/>
            <p:cNvSpPr/>
            <p:nvPr/>
          </p:nvSpPr>
          <p:spPr>
            <a:xfrm>
              <a:off x="4821464" y="2064598"/>
              <a:ext cx="29188" cy="10249"/>
            </a:xfrm>
            <a:custGeom>
              <a:rect b="b" l="l" r="r" t="t"/>
              <a:pathLst>
                <a:path extrusionOk="0" h="322" w="917">
                  <a:moveTo>
                    <a:pt x="167" y="0"/>
                  </a:moveTo>
                  <a:cubicBezTo>
                    <a:pt x="84" y="0"/>
                    <a:pt x="0" y="72"/>
                    <a:pt x="0" y="155"/>
                  </a:cubicBezTo>
                  <a:cubicBezTo>
                    <a:pt x="0" y="250"/>
                    <a:pt x="84" y="322"/>
                    <a:pt x="167" y="322"/>
                  </a:cubicBezTo>
                  <a:lnTo>
                    <a:pt x="738" y="322"/>
                  </a:lnTo>
                  <a:cubicBezTo>
                    <a:pt x="810" y="322"/>
                    <a:pt x="881" y="262"/>
                    <a:pt x="893" y="191"/>
                  </a:cubicBezTo>
                  <a:cubicBezTo>
                    <a:pt x="917" y="96"/>
                    <a:pt x="857" y="24"/>
                    <a:pt x="762" y="12"/>
                  </a:cubicBezTo>
                  <a:cubicBezTo>
                    <a:pt x="715" y="12"/>
                    <a:pt x="691"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p:nvPr/>
          </p:nvSpPr>
          <p:spPr>
            <a:xfrm>
              <a:off x="4785464" y="2064216"/>
              <a:ext cx="28456" cy="10631"/>
            </a:xfrm>
            <a:custGeom>
              <a:rect b="b" l="l" r="r" t="t"/>
              <a:pathLst>
                <a:path extrusionOk="0" h="334" w="894">
                  <a:moveTo>
                    <a:pt x="167" y="1"/>
                  </a:moveTo>
                  <a:cubicBezTo>
                    <a:pt x="83" y="1"/>
                    <a:pt x="0" y="84"/>
                    <a:pt x="0" y="167"/>
                  </a:cubicBezTo>
                  <a:cubicBezTo>
                    <a:pt x="24" y="262"/>
                    <a:pt x="83" y="334"/>
                    <a:pt x="167" y="334"/>
                  </a:cubicBezTo>
                  <a:lnTo>
                    <a:pt x="738" y="334"/>
                  </a:lnTo>
                  <a:cubicBezTo>
                    <a:pt x="822" y="334"/>
                    <a:pt x="893" y="262"/>
                    <a:pt x="893" y="167"/>
                  </a:cubicBezTo>
                  <a:cubicBezTo>
                    <a:pt x="893" y="84"/>
                    <a:pt x="822" y="1"/>
                    <a:pt x="7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5"/>
            <p:cNvSpPr/>
            <p:nvPr/>
          </p:nvSpPr>
          <p:spPr>
            <a:xfrm>
              <a:off x="4818790" y="2279482"/>
              <a:ext cx="28456" cy="10631"/>
            </a:xfrm>
            <a:custGeom>
              <a:rect b="b" l="l" r="r" t="t"/>
              <a:pathLst>
                <a:path extrusionOk="0" h="334" w="894">
                  <a:moveTo>
                    <a:pt x="168" y="0"/>
                  </a:moveTo>
                  <a:cubicBezTo>
                    <a:pt x="72" y="0"/>
                    <a:pt x="1" y="72"/>
                    <a:pt x="1" y="167"/>
                  </a:cubicBezTo>
                  <a:cubicBezTo>
                    <a:pt x="1" y="250"/>
                    <a:pt x="72" y="334"/>
                    <a:pt x="168"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5"/>
            <p:cNvSpPr/>
            <p:nvPr/>
          </p:nvSpPr>
          <p:spPr>
            <a:xfrm>
              <a:off x="4851002" y="2253700"/>
              <a:ext cx="14069" cy="28074"/>
            </a:xfrm>
            <a:custGeom>
              <a:rect b="b" l="l" r="r" t="t"/>
              <a:pathLst>
                <a:path extrusionOk="0" h="882" w="442">
                  <a:moveTo>
                    <a:pt x="275" y="1"/>
                  </a:moveTo>
                  <a:cubicBezTo>
                    <a:pt x="191" y="1"/>
                    <a:pt x="120" y="84"/>
                    <a:pt x="120" y="167"/>
                  </a:cubicBezTo>
                  <a:lnTo>
                    <a:pt x="120" y="405"/>
                  </a:lnTo>
                  <a:cubicBezTo>
                    <a:pt x="120" y="489"/>
                    <a:pt x="84" y="572"/>
                    <a:pt x="60" y="632"/>
                  </a:cubicBezTo>
                  <a:cubicBezTo>
                    <a:pt x="1" y="703"/>
                    <a:pt x="25" y="810"/>
                    <a:pt x="108" y="858"/>
                  </a:cubicBezTo>
                  <a:cubicBezTo>
                    <a:pt x="132" y="870"/>
                    <a:pt x="168" y="882"/>
                    <a:pt x="191" y="882"/>
                  </a:cubicBezTo>
                  <a:cubicBezTo>
                    <a:pt x="239" y="882"/>
                    <a:pt x="299" y="858"/>
                    <a:pt x="322" y="810"/>
                  </a:cubicBezTo>
                  <a:cubicBezTo>
                    <a:pt x="406" y="691"/>
                    <a:pt x="441" y="560"/>
                    <a:pt x="441" y="405"/>
                  </a:cubicBezTo>
                  <a:lnTo>
                    <a:pt x="441" y="167"/>
                  </a:lnTo>
                  <a:cubicBezTo>
                    <a:pt x="441" y="84"/>
                    <a:pt x="370" y="1"/>
                    <a:pt x="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
            <p:cNvSpPr/>
            <p:nvPr/>
          </p:nvSpPr>
          <p:spPr>
            <a:xfrm>
              <a:off x="4883596" y="2064980"/>
              <a:ext cx="107299" cy="99310"/>
            </a:xfrm>
            <a:custGeom>
              <a:rect b="b" l="l" r="r" t="t"/>
              <a:pathLst>
                <a:path extrusionOk="0" h="3120" w="3371">
                  <a:moveTo>
                    <a:pt x="2620" y="310"/>
                  </a:moveTo>
                  <a:cubicBezTo>
                    <a:pt x="2680" y="310"/>
                    <a:pt x="2739" y="322"/>
                    <a:pt x="2787" y="346"/>
                  </a:cubicBezTo>
                  <a:lnTo>
                    <a:pt x="1656" y="1334"/>
                  </a:lnTo>
                  <a:lnTo>
                    <a:pt x="525" y="346"/>
                  </a:lnTo>
                  <a:cubicBezTo>
                    <a:pt x="584" y="322"/>
                    <a:pt x="644" y="310"/>
                    <a:pt x="703" y="310"/>
                  </a:cubicBezTo>
                  <a:close/>
                  <a:moveTo>
                    <a:pt x="3013" y="572"/>
                  </a:moveTo>
                  <a:cubicBezTo>
                    <a:pt x="3025" y="619"/>
                    <a:pt x="3037" y="667"/>
                    <a:pt x="3037" y="727"/>
                  </a:cubicBezTo>
                  <a:lnTo>
                    <a:pt x="3037" y="2394"/>
                  </a:lnTo>
                  <a:cubicBezTo>
                    <a:pt x="3037" y="2453"/>
                    <a:pt x="3025" y="2501"/>
                    <a:pt x="3013" y="2548"/>
                  </a:cubicBezTo>
                  <a:lnTo>
                    <a:pt x="1906" y="1560"/>
                  </a:lnTo>
                  <a:lnTo>
                    <a:pt x="3013" y="572"/>
                  </a:lnTo>
                  <a:close/>
                  <a:moveTo>
                    <a:pt x="310" y="596"/>
                  </a:moveTo>
                  <a:lnTo>
                    <a:pt x="1418" y="1572"/>
                  </a:lnTo>
                  <a:lnTo>
                    <a:pt x="310" y="2560"/>
                  </a:lnTo>
                  <a:cubicBezTo>
                    <a:pt x="298" y="2513"/>
                    <a:pt x="287" y="2465"/>
                    <a:pt x="287" y="2405"/>
                  </a:cubicBezTo>
                  <a:lnTo>
                    <a:pt x="287" y="727"/>
                  </a:lnTo>
                  <a:cubicBezTo>
                    <a:pt x="287" y="679"/>
                    <a:pt x="298" y="619"/>
                    <a:pt x="310" y="596"/>
                  </a:cubicBezTo>
                  <a:close/>
                  <a:moveTo>
                    <a:pt x="715" y="0"/>
                  </a:moveTo>
                  <a:cubicBezTo>
                    <a:pt x="501" y="0"/>
                    <a:pt x="322" y="84"/>
                    <a:pt x="191" y="227"/>
                  </a:cubicBezTo>
                  <a:lnTo>
                    <a:pt x="179" y="238"/>
                  </a:lnTo>
                  <a:cubicBezTo>
                    <a:pt x="60" y="369"/>
                    <a:pt x="1" y="536"/>
                    <a:pt x="1" y="715"/>
                  </a:cubicBezTo>
                  <a:lnTo>
                    <a:pt x="1" y="2382"/>
                  </a:lnTo>
                  <a:cubicBezTo>
                    <a:pt x="1" y="2560"/>
                    <a:pt x="60" y="2727"/>
                    <a:pt x="168" y="2846"/>
                  </a:cubicBezTo>
                  <a:cubicBezTo>
                    <a:pt x="156" y="2870"/>
                    <a:pt x="156" y="2870"/>
                    <a:pt x="168" y="2882"/>
                  </a:cubicBezTo>
                  <a:lnTo>
                    <a:pt x="191" y="2917"/>
                  </a:lnTo>
                  <a:cubicBezTo>
                    <a:pt x="334" y="3048"/>
                    <a:pt x="513" y="3120"/>
                    <a:pt x="703" y="3120"/>
                  </a:cubicBezTo>
                  <a:lnTo>
                    <a:pt x="1132" y="3120"/>
                  </a:lnTo>
                  <a:cubicBezTo>
                    <a:pt x="1227" y="3120"/>
                    <a:pt x="1299" y="3048"/>
                    <a:pt x="1299" y="2953"/>
                  </a:cubicBezTo>
                  <a:cubicBezTo>
                    <a:pt x="1299" y="2870"/>
                    <a:pt x="1227" y="2798"/>
                    <a:pt x="1132" y="2798"/>
                  </a:cubicBezTo>
                  <a:lnTo>
                    <a:pt x="703" y="2798"/>
                  </a:lnTo>
                  <a:cubicBezTo>
                    <a:pt x="644" y="2798"/>
                    <a:pt x="584" y="2775"/>
                    <a:pt x="537" y="2763"/>
                  </a:cubicBezTo>
                  <a:lnTo>
                    <a:pt x="1668" y="1762"/>
                  </a:lnTo>
                  <a:lnTo>
                    <a:pt x="2799" y="2763"/>
                  </a:lnTo>
                  <a:cubicBezTo>
                    <a:pt x="2751" y="2775"/>
                    <a:pt x="2692" y="2798"/>
                    <a:pt x="2632" y="2798"/>
                  </a:cubicBezTo>
                  <a:lnTo>
                    <a:pt x="2096" y="2798"/>
                  </a:lnTo>
                  <a:cubicBezTo>
                    <a:pt x="2013" y="2798"/>
                    <a:pt x="1942" y="2870"/>
                    <a:pt x="1942" y="2953"/>
                  </a:cubicBezTo>
                  <a:cubicBezTo>
                    <a:pt x="1942" y="3048"/>
                    <a:pt x="2013" y="3120"/>
                    <a:pt x="2096" y="3120"/>
                  </a:cubicBezTo>
                  <a:lnTo>
                    <a:pt x="2632" y="3120"/>
                  </a:lnTo>
                  <a:cubicBezTo>
                    <a:pt x="2846" y="3120"/>
                    <a:pt x="3025" y="3036"/>
                    <a:pt x="3156" y="2905"/>
                  </a:cubicBezTo>
                  <a:lnTo>
                    <a:pt x="3168" y="2882"/>
                  </a:lnTo>
                  <a:cubicBezTo>
                    <a:pt x="3287" y="2751"/>
                    <a:pt x="3370" y="2584"/>
                    <a:pt x="3370" y="2394"/>
                  </a:cubicBezTo>
                  <a:lnTo>
                    <a:pt x="3370" y="727"/>
                  </a:lnTo>
                  <a:cubicBezTo>
                    <a:pt x="3370" y="322"/>
                    <a:pt x="3037" y="0"/>
                    <a:pt x="2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p:nvPr/>
          </p:nvSpPr>
          <p:spPr>
            <a:xfrm>
              <a:off x="4882864" y="2190422"/>
              <a:ext cx="107267" cy="99692"/>
            </a:xfrm>
            <a:custGeom>
              <a:rect b="b" l="l" r="r" t="t"/>
              <a:pathLst>
                <a:path extrusionOk="0" h="3132" w="3370">
                  <a:moveTo>
                    <a:pt x="2643" y="310"/>
                  </a:moveTo>
                  <a:cubicBezTo>
                    <a:pt x="2703" y="310"/>
                    <a:pt x="2762" y="334"/>
                    <a:pt x="2810" y="346"/>
                  </a:cubicBezTo>
                  <a:lnTo>
                    <a:pt x="1679" y="1346"/>
                  </a:lnTo>
                  <a:lnTo>
                    <a:pt x="548" y="346"/>
                  </a:lnTo>
                  <a:cubicBezTo>
                    <a:pt x="607" y="334"/>
                    <a:pt x="667" y="310"/>
                    <a:pt x="726" y="310"/>
                  </a:cubicBezTo>
                  <a:close/>
                  <a:moveTo>
                    <a:pt x="333" y="584"/>
                  </a:moveTo>
                  <a:lnTo>
                    <a:pt x="1441" y="1560"/>
                  </a:lnTo>
                  <a:lnTo>
                    <a:pt x="333" y="2548"/>
                  </a:lnTo>
                  <a:cubicBezTo>
                    <a:pt x="321" y="2501"/>
                    <a:pt x="310" y="2453"/>
                    <a:pt x="310" y="2393"/>
                  </a:cubicBezTo>
                  <a:lnTo>
                    <a:pt x="310" y="727"/>
                  </a:lnTo>
                  <a:cubicBezTo>
                    <a:pt x="310" y="691"/>
                    <a:pt x="321" y="631"/>
                    <a:pt x="333" y="584"/>
                  </a:cubicBezTo>
                  <a:close/>
                  <a:moveTo>
                    <a:pt x="3036" y="584"/>
                  </a:moveTo>
                  <a:cubicBezTo>
                    <a:pt x="3048" y="631"/>
                    <a:pt x="3060" y="667"/>
                    <a:pt x="3060" y="727"/>
                  </a:cubicBezTo>
                  <a:lnTo>
                    <a:pt x="3060" y="2393"/>
                  </a:lnTo>
                  <a:cubicBezTo>
                    <a:pt x="3060" y="2441"/>
                    <a:pt x="3048" y="2501"/>
                    <a:pt x="3036" y="2548"/>
                  </a:cubicBezTo>
                  <a:lnTo>
                    <a:pt x="1929" y="1560"/>
                  </a:lnTo>
                  <a:lnTo>
                    <a:pt x="3036" y="584"/>
                  </a:lnTo>
                  <a:close/>
                  <a:moveTo>
                    <a:pt x="1691" y="1786"/>
                  </a:moveTo>
                  <a:lnTo>
                    <a:pt x="2822" y="2786"/>
                  </a:lnTo>
                  <a:cubicBezTo>
                    <a:pt x="2762" y="2798"/>
                    <a:pt x="2703" y="2810"/>
                    <a:pt x="2643" y="2810"/>
                  </a:cubicBezTo>
                  <a:lnTo>
                    <a:pt x="726" y="2810"/>
                  </a:lnTo>
                  <a:cubicBezTo>
                    <a:pt x="667" y="2810"/>
                    <a:pt x="607" y="2798"/>
                    <a:pt x="560" y="2786"/>
                  </a:cubicBezTo>
                  <a:lnTo>
                    <a:pt x="1691" y="1786"/>
                  </a:lnTo>
                  <a:close/>
                  <a:moveTo>
                    <a:pt x="726" y="0"/>
                  </a:moveTo>
                  <a:cubicBezTo>
                    <a:pt x="512" y="0"/>
                    <a:pt x="333" y="96"/>
                    <a:pt x="202" y="227"/>
                  </a:cubicBezTo>
                  <a:lnTo>
                    <a:pt x="191" y="238"/>
                  </a:lnTo>
                  <a:cubicBezTo>
                    <a:pt x="71" y="369"/>
                    <a:pt x="0" y="536"/>
                    <a:pt x="0" y="727"/>
                  </a:cubicBezTo>
                  <a:lnTo>
                    <a:pt x="0" y="2393"/>
                  </a:lnTo>
                  <a:cubicBezTo>
                    <a:pt x="0" y="2596"/>
                    <a:pt x="71" y="2751"/>
                    <a:pt x="191" y="2894"/>
                  </a:cubicBezTo>
                  <a:cubicBezTo>
                    <a:pt x="333" y="3036"/>
                    <a:pt x="512" y="3132"/>
                    <a:pt x="726" y="3132"/>
                  </a:cubicBezTo>
                  <a:lnTo>
                    <a:pt x="2643" y="3132"/>
                  </a:lnTo>
                  <a:cubicBezTo>
                    <a:pt x="2858" y="3132"/>
                    <a:pt x="3036" y="3036"/>
                    <a:pt x="3167" y="2905"/>
                  </a:cubicBezTo>
                  <a:lnTo>
                    <a:pt x="3179" y="2894"/>
                  </a:lnTo>
                  <a:cubicBezTo>
                    <a:pt x="3298" y="2751"/>
                    <a:pt x="3369" y="2596"/>
                    <a:pt x="3369" y="2393"/>
                  </a:cubicBezTo>
                  <a:lnTo>
                    <a:pt x="3369" y="727"/>
                  </a:lnTo>
                  <a:cubicBezTo>
                    <a:pt x="3369" y="536"/>
                    <a:pt x="3298" y="369"/>
                    <a:pt x="3179" y="238"/>
                  </a:cubicBezTo>
                  <a:lnTo>
                    <a:pt x="3167" y="227"/>
                  </a:lnTo>
                  <a:cubicBezTo>
                    <a:pt x="3036" y="96"/>
                    <a:pt x="2858" y="0"/>
                    <a:pt x="2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35"/>
          <p:cNvGrpSpPr/>
          <p:nvPr/>
        </p:nvGrpSpPr>
        <p:grpSpPr>
          <a:xfrm>
            <a:off x="7319840" y="3305616"/>
            <a:ext cx="1220171" cy="745812"/>
            <a:chOff x="7009649" y="1541981"/>
            <a:chExt cx="524940" cy="320655"/>
          </a:xfrm>
        </p:grpSpPr>
        <p:sp>
          <p:nvSpPr>
            <p:cNvPr id="630" name="Google Shape;630;p35"/>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5"/>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5"/>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5"/>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5"/>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7979"/>
        </a:solidFill>
      </p:bgPr>
    </p:bg>
    <p:spTree>
      <p:nvGrpSpPr>
        <p:cNvPr id="641" name="Shape 641"/>
        <p:cNvGrpSpPr/>
        <p:nvPr/>
      </p:nvGrpSpPr>
      <p:grpSpPr>
        <a:xfrm>
          <a:off x="0" y="0"/>
          <a:ext cx="0" cy="0"/>
          <a:chOff x="0" y="0"/>
          <a:chExt cx="0" cy="0"/>
        </a:xfrm>
      </p:grpSpPr>
      <p:sp>
        <p:nvSpPr>
          <p:cNvPr id="642" name="Google Shape;642;p36"/>
          <p:cNvSpPr txBox="1"/>
          <p:nvPr>
            <p:ph type="title"/>
          </p:nvPr>
        </p:nvSpPr>
        <p:spPr>
          <a:xfrm>
            <a:off x="713250" y="539500"/>
            <a:ext cx="7717500" cy="52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Objetivo del Proyecto</a:t>
            </a:r>
            <a:endParaRPr/>
          </a:p>
        </p:txBody>
      </p:sp>
      <p:sp>
        <p:nvSpPr>
          <p:cNvPr id="643" name="Google Shape;643;p36"/>
          <p:cNvSpPr txBox="1"/>
          <p:nvPr>
            <p:ph idx="1" type="subTitle"/>
          </p:nvPr>
        </p:nvSpPr>
        <p:spPr>
          <a:xfrm>
            <a:off x="689425" y="1702750"/>
            <a:ext cx="4842900" cy="286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El objetivo principal de nuestro proyecto es crear una herramienta interactiva que permita a los usuarios cargar imágenes de flores y obtener una clasificación precisa sobre el tipo de flor que están viendo. Esto puede ser útil para cualquier persona interesada en identificar flores de manera rápida y precisa.</a:t>
            </a:r>
            <a:endParaRPr sz="2000">
              <a:solidFill>
                <a:schemeClr val="lt2"/>
              </a:solidFill>
            </a:endParaRPr>
          </a:p>
        </p:txBody>
      </p:sp>
      <p:pic>
        <p:nvPicPr>
          <p:cNvPr id="644" name="Google Shape;644;p36"/>
          <p:cNvPicPr preferRelativeResize="0"/>
          <p:nvPr/>
        </p:nvPicPr>
        <p:blipFill rotWithShape="1">
          <a:blip r:embed="rId3">
            <a:alphaModFix/>
          </a:blip>
          <a:srcRect b="8854" l="4194" r="4213" t="11228"/>
          <a:stretch/>
        </p:blipFill>
        <p:spPr>
          <a:xfrm>
            <a:off x="5885500" y="1775552"/>
            <a:ext cx="2642375" cy="2305375"/>
          </a:xfrm>
          <a:prstGeom prst="rect">
            <a:avLst/>
          </a:prstGeom>
          <a:noFill/>
          <a:ln>
            <a:noFill/>
          </a:ln>
        </p:spPr>
      </p:pic>
      <p:grpSp>
        <p:nvGrpSpPr>
          <p:cNvPr id="645" name="Google Shape;645;p36"/>
          <p:cNvGrpSpPr/>
          <p:nvPr/>
        </p:nvGrpSpPr>
        <p:grpSpPr>
          <a:xfrm>
            <a:off x="624944" y="734278"/>
            <a:ext cx="925391" cy="885620"/>
            <a:chOff x="3316269" y="3352402"/>
            <a:chExt cx="344832" cy="356544"/>
          </a:xfrm>
        </p:grpSpPr>
        <p:sp>
          <p:nvSpPr>
            <p:cNvPr id="646" name="Google Shape;646;p36"/>
            <p:cNvSpPr/>
            <p:nvPr/>
          </p:nvSpPr>
          <p:spPr>
            <a:xfrm>
              <a:off x="3546381" y="3557138"/>
              <a:ext cx="19840" cy="16576"/>
            </a:xfrm>
            <a:custGeom>
              <a:rect b="b" l="l" r="r" t="t"/>
              <a:pathLst>
                <a:path extrusionOk="0" h="518" w="62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6"/>
            <p:cNvSpPr/>
            <p:nvPr/>
          </p:nvSpPr>
          <p:spPr>
            <a:xfrm>
              <a:off x="3449997" y="3423730"/>
              <a:ext cx="14496" cy="18144"/>
            </a:xfrm>
            <a:custGeom>
              <a:rect b="b" l="l" r="r" t="t"/>
              <a:pathLst>
                <a:path extrusionOk="0" h="567" w="453">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6"/>
            <p:cNvSpPr/>
            <p:nvPr/>
          </p:nvSpPr>
          <p:spPr>
            <a:xfrm>
              <a:off x="3316269" y="3352402"/>
              <a:ext cx="344832" cy="356544"/>
            </a:xfrm>
            <a:custGeom>
              <a:rect b="b" l="l" r="r" t="t"/>
              <a:pathLst>
                <a:path extrusionOk="0" h="11142" w="10776">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 name="Google Shape;649;p36"/>
          <p:cNvSpPr/>
          <p:nvPr/>
        </p:nvSpPr>
        <p:spPr>
          <a:xfrm>
            <a:off x="5745127" y="1458226"/>
            <a:ext cx="407037" cy="474486"/>
          </a:xfrm>
          <a:custGeom>
            <a:rect b="b" l="l" r="r" t="t"/>
            <a:pathLst>
              <a:path extrusionOk="0" h="11502" w="10824">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 name="Google Shape;650;p36"/>
          <p:cNvGrpSpPr/>
          <p:nvPr/>
        </p:nvGrpSpPr>
        <p:grpSpPr>
          <a:xfrm>
            <a:off x="1218703" y="4402394"/>
            <a:ext cx="288448" cy="357120"/>
            <a:chOff x="2795053" y="3352594"/>
            <a:chExt cx="288448" cy="357120"/>
          </a:xfrm>
        </p:grpSpPr>
        <p:sp>
          <p:nvSpPr>
            <p:cNvPr id="651" name="Google Shape;651;p36"/>
            <p:cNvSpPr/>
            <p:nvPr/>
          </p:nvSpPr>
          <p:spPr>
            <a:xfrm>
              <a:off x="2839629" y="3550386"/>
              <a:ext cx="19840" cy="16448"/>
            </a:xfrm>
            <a:custGeom>
              <a:rect b="b" l="l" r="r" t="t"/>
              <a:pathLst>
                <a:path extrusionOk="0" h="514" w="62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6"/>
            <p:cNvSpPr/>
            <p:nvPr/>
          </p:nvSpPr>
          <p:spPr>
            <a:xfrm>
              <a:off x="2865165" y="3511410"/>
              <a:ext cx="50688" cy="37536"/>
            </a:xfrm>
            <a:custGeom>
              <a:rect b="b" l="l" r="r" t="t"/>
              <a:pathLst>
                <a:path extrusionOk="0" h="1173" w="1584">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6"/>
            <p:cNvSpPr/>
            <p:nvPr/>
          </p:nvSpPr>
          <p:spPr>
            <a:xfrm>
              <a:off x="2795053" y="3352594"/>
              <a:ext cx="288448" cy="357120"/>
            </a:xfrm>
            <a:custGeom>
              <a:rect b="b" l="l" r="r" t="t"/>
              <a:pathLst>
                <a:path extrusionOk="0" h="11160" w="9014">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6"/>
            <p:cNvSpPr/>
            <p:nvPr/>
          </p:nvSpPr>
          <p:spPr>
            <a:xfrm>
              <a:off x="3019853" y="3423794"/>
              <a:ext cx="20224" cy="16576"/>
            </a:xfrm>
            <a:custGeom>
              <a:rect b="b" l="l" r="r" t="t"/>
              <a:pathLst>
                <a:path extrusionOk="0" h="518" w="632">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6"/>
            <p:cNvSpPr/>
            <p:nvPr/>
          </p:nvSpPr>
          <p:spPr>
            <a:xfrm>
              <a:off x="2964237" y="3441810"/>
              <a:ext cx="49920" cy="37408"/>
            </a:xfrm>
            <a:custGeom>
              <a:rect b="b" l="l" r="r" t="t"/>
              <a:pathLst>
                <a:path extrusionOk="0" h="1169" w="156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6"/>
            <p:cNvSpPr/>
            <p:nvPr/>
          </p:nvSpPr>
          <p:spPr>
            <a:xfrm>
              <a:off x="2867437" y="3395602"/>
              <a:ext cx="17952" cy="18848"/>
            </a:xfrm>
            <a:custGeom>
              <a:rect b="b" l="l" r="r" t="t"/>
              <a:pathLst>
                <a:path extrusionOk="0" h="589" w="561">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p:nvPr/>
          </p:nvSpPr>
          <p:spPr>
            <a:xfrm>
              <a:off x="2885741" y="3421234"/>
              <a:ext cx="38496" cy="49216"/>
            </a:xfrm>
            <a:custGeom>
              <a:rect b="b" l="l" r="r" t="t"/>
              <a:pathLst>
                <a:path extrusionOk="0" h="1538" w="1203">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2993933" y="3576178"/>
              <a:ext cx="17952" cy="18848"/>
            </a:xfrm>
            <a:custGeom>
              <a:rect b="b" l="l" r="r" t="t"/>
              <a:pathLst>
                <a:path extrusionOk="0" h="589" w="561">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2954701" y="3520466"/>
              <a:ext cx="39264" cy="49056"/>
            </a:xfrm>
            <a:custGeom>
              <a:rect b="b" l="l" r="r" t="t"/>
              <a:pathLst>
                <a:path extrusionOk="0" h="1533" w="1227">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36"/>
          <p:cNvGrpSpPr/>
          <p:nvPr/>
        </p:nvGrpSpPr>
        <p:grpSpPr>
          <a:xfrm>
            <a:off x="8170531" y="3831958"/>
            <a:ext cx="442616" cy="734593"/>
            <a:chOff x="2236525" y="3353202"/>
            <a:chExt cx="304832" cy="356512"/>
          </a:xfrm>
        </p:grpSpPr>
        <p:sp>
          <p:nvSpPr>
            <p:cNvPr id="661" name="Google Shape;661;p36"/>
            <p:cNvSpPr/>
            <p:nvPr/>
          </p:nvSpPr>
          <p:spPr>
            <a:xfrm>
              <a:off x="2236525" y="3353202"/>
              <a:ext cx="304832" cy="356512"/>
            </a:xfrm>
            <a:custGeom>
              <a:rect b="b" l="l" r="r" t="t"/>
              <a:pathLst>
                <a:path extrusionOk="0" h="11141" w="9526">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p:nvPr/>
          </p:nvSpPr>
          <p:spPr>
            <a:xfrm>
              <a:off x="2283373" y="3553106"/>
              <a:ext cx="16416" cy="11072"/>
            </a:xfrm>
            <a:custGeom>
              <a:rect b="b" l="l" r="r" t="t"/>
              <a:pathLst>
                <a:path extrusionOk="0" h="346" w="513">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6"/>
            <p:cNvSpPr/>
            <p:nvPr/>
          </p:nvSpPr>
          <p:spPr>
            <a:xfrm>
              <a:off x="2449485" y="3488658"/>
              <a:ext cx="17184" cy="12288"/>
            </a:xfrm>
            <a:custGeom>
              <a:rect b="b" l="l" r="r" t="t"/>
              <a:pathLst>
                <a:path extrusionOk="0" h="384" w="537">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667" name="Shape 667"/>
        <p:cNvGrpSpPr/>
        <p:nvPr/>
      </p:nvGrpSpPr>
      <p:grpSpPr>
        <a:xfrm>
          <a:off x="0" y="0"/>
          <a:ext cx="0" cy="0"/>
          <a:chOff x="0" y="0"/>
          <a:chExt cx="0" cy="0"/>
        </a:xfrm>
      </p:grpSpPr>
      <p:sp>
        <p:nvSpPr>
          <p:cNvPr id="668" name="Google Shape;668;p37"/>
          <p:cNvSpPr/>
          <p:nvPr/>
        </p:nvSpPr>
        <p:spPr>
          <a:xfrm>
            <a:off x="380050" y="1193538"/>
            <a:ext cx="781800" cy="781800"/>
          </a:xfrm>
          <a:prstGeom prst="ellipse">
            <a:avLst/>
          </a:prstGeom>
          <a:gradFill>
            <a:gsLst>
              <a:gs pos="0">
                <a:srgbClr val="877914"/>
              </a:gs>
              <a:gs pos="100000">
                <a:srgbClr val="D9EAD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7"/>
          <p:cNvSpPr txBox="1"/>
          <p:nvPr>
            <p:ph idx="4294967295" type="title"/>
          </p:nvPr>
        </p:nvSpPr>
        <p:spPr>
          <a:xfrm>
            <a:off x="245188" y="1322388"/>
            <a:ext cx="1051500" cy="52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70" name="Google Shape;670;p37"/>
          <p:cNvSpPr/>
          <p:nvPr/>
        </p:nvSpPr>
        <p:spPr>
          <a:xfrm>
            <a:off x="380038" y="2685500"/>
            <a:ext cx="781800" cy="781800"/>
          </a:xfrm>
          <a:prstGeom prst="ellipse">
            <a:avLst/>
          </a:prstGeom>
          <a:gradFill>
            <a:gsLst>
              <a:gs pos="0">
                <a:srgbClr val="877914"/>
              </a:gs>
              <a:gs pos="100000">
                <a:srgbClr val="D9EAD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7"/>
          <p:cNvSpPr/>
          <p:nvPr/>
        </p:nvSpPr>
        <p:spPr>
          <a:xfrm>
            <a:off x="380013" y="3997025"/>
            <a:ext cx="781800" cy="781800"/>
          </a:xfrm>
          <a:prstGeom prst="ellipse">
            <a:avLst/>
          </a:prstGeom>
          <a:gradFill>
            <a:gsLst>
              <a:gs pos="0">
                <a:srgbClr val="877914"/>
              </a:gs>
              <a:gs pos="100000">
                <a:srgbClr val="D9EAD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7"/>
          <p:cNvSpPr txBox="1"/>
          <p:nvPr>
            <p:ph type="title"/>
          </p:nvPr>
        </p:nvSpPr>
        <p:spPr>
          <a:xfrm>
            <a:off x="713250" y="539500"/>
            <a:ext cx="7717500" cy="5241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Tecnologías Utilizadas</a:t>
            </a:r>
            <a:endParaRPr/>
          </a:p>
        </p:txBody>
      </p:sp>
      <p:sp>
        <p:nvSpPr>
          <p:cNvPr id="673" name="Google Shape;673;p37"/>
          <p:cNvSpPr txBox="1"/>
          <p:nvPr>
            <p:ph idx="4294967295" type="body"/>
          </p:nvPr>
        </p:nvSpPr>
        <p:spPr>
          <a:xfrm>
            <a:off x="1296700" y="1162575"/>
            <a:ext cx="5664600" cy="9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t>
            </a:r>
            <a:r>
              <a:rPr b="1" lang="en"/>
              <a:t>ensorFlow.js</a:t>
            </a:r>
            <a:endParaRPr b="1"/>
          </a:p>
          <a:p>
            <a:pPr indent="0" lvl="0" marL="0" rtl="0" algn="l">
              <a:spcBef>
                <a:spcPts val="1200"/>
              </a:spcBef>
              <a:spcAft>
                <a:spcPts val="1200"/>
              </a:spcAft>
              <a:buNone/>
            </a:pPr>
            <a:r>
              <a:rPr lang="en"/>
              <a:t>Utilizamos esta biblioteca de JavaScript para desarrollar el modelo de clasificación de flores directamente en el navegador.</a:t>
            </a:r>
            <a:endParaRPr/>
          </a:p>
        </p:txBody>
      </p:sp>
      <p:sp>
        <p:nvSpPr>
          <p:cNvPr id="674" name="Google Shape;674;p37"/>
          <p:cNvSpPr txBox="1"/>
          <p:nvPr>
            <p:ph idx="4294967295" type="title"/>
          </p:nvPr>
        </p:nvSpPr>
        <p:spPr>
          <a:xfrm>
            <a:off x="245194" y="2814363"/>
            <a:ext cx="1051500" cy="52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75" name="Google Shape;675;p37"/>
          <p:cNvSpPr txBox="1"/>
          <p:nvPr>
            <p:ph idx="4294967295" type="subTitle"/>
          </p:nvPr>
        </p:nvSpPr>
        <p:spPr>
          <a:xfrm>
            <a:off x="1296700" y="2555000"/>
            <a:ext cx="5448900" cy="8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HTML/CSS/JavaScript</a:t>
            </a:r>
            <a:endParaRPr b="1"/>
          </a:p>
          <a:p>
            <a:pPr indent="0" lvl="0" marL="0" rtl="0" algn="l">
              <a:spcBef>
                <a:spcPts val="1200"/>
              </a:spcBef>
              <a:spcAft>
                <a:spcPts val="1200"/>
              </a:spcAft>
              <a:buNone/>
            </a:pPr>
            <a:r>
              <a:rPr lang="en"/>
              <a:t>Para la interfaz de usuario y la lógica de la aplicación web.</a:t>
            </a:r>
            <a:endParaRPr/>
          </a:p>
        </p:txBody>
      </p:sp>
      <p:sp>
        <p:nvSpPr>
          <p:cNvPr id="676" name="Google Shape;676;p37"/>
          <p:cNvSpPr txBox="1"/>
          <p:nvPr>
            <p:ph idx="4294967295" type="title"/>
          </p:nvPr>
        </p:nvSpPr>
        <p:spPr>
          <a:xfrm>
            <a:off x="245212" y="4125888"/>
            <a:ext cx="1051500" cy="52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77" name="Google Shape;677;p37"/>
          <p:cNvSpPr txBox="1"/>
          <p:nvPr>
            <p:ph idx="4294967295" type="subTitle"/>
          </p:nvPr>
        </p:nvSpPr>
        <p:spPr>
          <a:xfrm>
            <a:off x="1404550" y="3997025"/>
            <a:ext cx="5448900" cy="8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Node.js y Express</a:t>
            </a:r>
            <a:endParaRPr b="1"/>
          </a:p>
          <a:p>
            <a:pPr indent="0" lvl="0" marL="0" rtl="0" algn="l">
              <a:spcBef>
                <a:spcPts val="1200"/>
              </a:spcBef>
              <a:spcAft>
                <a:spcPts val="1200"/>
              </a:spcAft>
              <a:buNone/>
            </a:pPr>
            <a:r>
              <a:rPr lang="en"/>
              <a:t>Para crear un servidor web local y servir la aplicación.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681" name="Shape 681"/>
        <p:cNvGrpSpPr/>
        <p:nvPr/>
      </p:nvGrpSpPr>
      <p:grpSpPr>
        <a:xfrm>
          <a:off x="0" y="0"/>
          <a:ext cx="0" cy="0"/>
          <a:chOff x="0" y="0"/>
          <a:chExt cx="0" cy="0"/>
        </a:xfrm>
      </p:grpSpPr>
      <p:sp>
        <p:nvSpPr>
          <p:cNvPr id="682" name="Google Shape;682;p38"/>
          <p:cNvSpPr txBox="1"/>
          <p:nvPr>
            <p:ph type="title"/>
          </p:nvPr>
        </p:nvSpPr>
        <p:spPr>
          <a:xfrm>
            <a:off x="713250" y="294275"/>
            <a:ext cx="7717500" cy="52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Modelo de IA con TensorFlow</a:t>
            </a:r>
            <a:endParaRPr/>
          </a:p>
        </p:txBody>
      </p:sp>
      <p:sp>
        <p:nvSpPr>
          <p:cNvPr id="683" name="Google Shape;683;p38"/>
          <p:cNvSpPr/>
          <p:nvPr/>
        </p:nvSpPr>
        <p:spPr>
          <a:xfrm flipH="1" rot="10800000">
            <a:off x="979425" y="2886925"/>
            <a:ext cx="325500" cy="1071300"/>
          </a:xfrm>
          <a:prstGeom prst="bentArrow">
            <a:avLst>
              <a:gd fmla="val 14725" name="adj1"/>
              <a:gd fmla="val 25000" name="adj2"/>
              <a:gd fmla="val 25000" name="adj3"/>
              <a:gd fmla="val 43750" name="adj4"/>
            </a:avLst>
          </a:prstGeom>
          <a:gradFill>
            <a:gsLst>
              <a:gs pos="0">
                <a:srgbClr val="877914"/>
              </a:gs>
              <a:gs pos="100000">
                <a:srgbClr val="D9EAD3"/>
              </a:gs>
            </a:gsLst>
            <a:lin ang="5400012" scaled="0"/>
          </a:gradFill>
          <a:ln cap="flat" cmpd="sng" w="9525">
            <a:solidFill>
              <a:srgbClr val="87791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sp>
        <p:nvSpPr>
          <p:cNvPr id="684" name="Google Shape;684;p38"/>
          <p:cNvSpPr/>
          <p:nvPr/>
        </p:nvSpPr>
        <p:spPr>
          <a:xfrm flipH="1" rot="5400000">
            <a:off x="7098125" y="3230325"/>
            <a:ext cx="1172400" cy="591000"/>
          </a:xfrm>
          <a:prstGeom prst="bentArrow">
            <a:avLst>
              <a:gd fmla="val 4576" name="adj1"/>
              <a:gd fmla="val 13010" name="adj2"/>
              <a:gd fmla="val 23172" name="adj3"/>
              <a:gd fmla="val 48228" name="adj4"/>
            </a:avLst>
          </a:prstGeom>
          <a:gradFill>
            <a:gsLst>
              <a:gs pos="0">
                <a:srgbClr val="877914"/>
              </a:gs>
              <a:gs pos="100000">
                <a:srgbClr val="D9EAD3"/>
              </a:gs>
            </a:gsLst>
            <a:lin ang="5400012" scaled="0"/>
          </a:gradFill>
          <a:ln cap="flat" cmpd="sng" w="9525">
            <a:solidFill>
              <a:srgbClr val="87791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kta"/>
              <a:ea typeface="Mukta"/>
              <a:cs typeface="Mukta"/>
              <a:sym typeface="Mukta"/>
            </a:endParaRPr>
          </a:p>
        </p:txBody>
      </p:sp>
      <p:grpSp>
        <p:nvGrpSpPr>
          <p:cNvPr id="685" name="Google Shape;685;p38"/>
          <p:cNvGrpSpPr/>
          <p:nvPr/>
        </p:nvGrpSpPr>
        <p:grpSpPr>
          <a:xfrm>
            <a:off x="471569" y="250630"/>
            <a:ext cx="965312" cy="736263"/>
            <a:chOff x="3527780" y="2885263"/>
            <a:chExt cx="347435" cy="345534"/>
          </a:xfrm>
        </p:grpSpPr>
        <p:sp>
          <p:nvSpPr>
            <p:cNvPr id="686" name="Google Shape;686;p38"/>
            <p:cNvSpPr/>
            <p:nvPr/>
          </p:nvSpPr>
          <p:spPr>
            <a:xfrm>
              <a:off x="3527780" y="2885263"/>
              <a:ext cx="347435" cy="345534"/>
            </a:xfrm>
            <a:custGeom>
              <a:rect b="b" l="l" r="r" t="t"/>
              <a:pathLst>
                <a:path extrusionOk="0" h="10907" w="10967">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3599440" y="2956543"/>
              <a:ext cx="204494" cy="204843"/>
            </a:xfrm>
            <a:custGeom>
              <a:rect b="b" l="l" r="r" t="t"/>
              <a:pathLst>
                <a:path extrusionOk="0" h="6466" w="6455">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a:off x="3661691" y="3018763"/>
              <a:ext cx="79992" cy="80372"/>
            </a:xfrm>
            <a:custGeom>
              <a:rect b="b" l="l" r="r" t="t"/>
              <a:pathLst>
                <a:path extrusionOk="0" h="2537" w="2525">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3625101" y="2982552"/>
              <a:ext cx="18501" cy="18533"/>
            </a:xfrm>
            <a:custGeom>
              <a:rect b="b" l="l" r="r" t="t"/>
              <a:pathLst>
                <a:path extrusionOk="0" h="585" w="584">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a:off x="3651522" y="2982552"/>
              <a:ext cx="18881" cy="18533"/>
            </a:xfrm>
            <a:custGeom>
              <a:rect b="b" l="l" r="r" t="t"/>
              <a:pathLst>
                <a:path extrusionOk="0" h="585" w="596">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a:off x="3679052" y="2982552"/>
              <a:ext cx="18501" cy="18533"/>
            </a:xfrm>
            <a:custGeom>
              <a:rect b="b" l="l" r="r" t="t"/>
              <a:pathLst>
                <a:path extrusionOk="0" h="585" w="584">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a:off x="3705822" y="2982552"/>
              <a:ext cx="18501" cy="18533"/>
            </a:xfrm>
            <a:custGeom>
              <a:rect b="b" l="l" r="r" t="t"/>
              <a:pathLst>
                <a:path extrusionOk="0" h="585" w="584">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8"/>
            <p:cNvSpPr/>
            <p:nvPr/>
          </p:nvSpPr>
          <p:spPr>
            <a:xfrm>
              <a:off x="3732591" y="2982552"/>
              <a:ext cx="18533" cy="18533"/>
            </a:xfrm>
            <a:custGeom>
              <a:rect b="b" l="l" r="r" t="t"/>
              <a:pathLst>
                <a:path extrusionOk="0" h="585" w="585">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a:off x="3759773" y="2982552"/>
              <a:ext cx="18121" cy="18533"/>
            </a:xfrm>
            <a:custGeom>
              <a:rect b="b" l="l" r="r" t="t"/>
              <a:pathLst>
                <a:path extrusionOk="0" h="585" w="572">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a:off x="3625101" y="3116844"/>
              <a:ext cx="18501" cy="18501"/>
            </a:xfrm>
            <a:custGeom>
              <a:rect b="b" l="l" r="r" t="t"/>
              <a:pathLst>
                <a:path extrusionOk="0" h="584" w="584">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a:off x="3651522" y="3116844"/>
              <a:ext cx="18881" cy="18501"/>
            </a:xfrm>
            <a:custGeom>
              <a:rect b="b" l="l" r="r" t="t"/>
              <a:pathLst>
                <a:path extrusionOk="0" h="584" w="596">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3679052" y="3116844"/>
              <a:ext cx="18501" cy="18501"/>
            </a:xfrm>
            <a:custGeom>
              <a:rect b="b" l="l" r="r" t="t"/>
              <a:pathLst>
                <a:path extrusionOk="0" h="584" w="584">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3705822" y="3116844"/>
              <a:ext cx="18501" cy="18501"/>
            </a:xfrm>
            <a:custGeom>
              <a:rect b="b" l="l" r="r" t="t"/>
              <a:pathLst>
                <a:path extrusionOk="0" h="584" w="584">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a:off x="3732591" y="3116844"/>
              <a:ext cx="18533" cy="18501"/>
            </a:xfrm>
            <a:custGeom>
              <a:rect b="b" l="l" r="r" t="t"/>
              <a:pathLst>
                <a:path extrusionOk="0" h="584" w="585">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a:off x="3759773" y="3116844"/>
              <a:ext cx="18121" cy="18501"/>
            </a:xfrm>
            <a:custGeom>
              <a:rect b="b" l="l" r="r" t="t"/>
              <a:pathLst>
                <a:path extrusionOk="0" h="584" w="572">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a:off x="3625101" y="3009354"/>
              <a:ext cx="18501" cy="18501"/>
            </a:xfrm>
            <a:custGeom>
              <a:rect b="b" l="l" r="r" t="t"/>
              <a:pathLst>
                <a:path extrusionOk="0" h="584" w="584">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a:off x="3625101" y="3036503"/>
              <a:ext cx="18501" cy="18153"/>
            </a:xfrm>
            <a:custGeom>
              <a:rect b="b" l="l" r="r" t="t"/>
              <a:pathLst>
                <a:path extrusionOk="0" h="573" w="584">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8"/>
            <p:cNvSpPr/>
            <p:nvPr/>
          </p:nvSpPr>
          <p:spPr>
            <a:xfrm>
              <a:off x="3625101" y="3063273"/>
              <a:ext cx="18501" cy="18533"/>
            </a:xfrm>
            <a:custGeom>
              <a:rect b="b" l="l" r="r" t="t"/>
              <a:pathLst>
                <a:path extrusionOk="0" h="585" w="584">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3625101" y="3090074"/>
              <a:ext cx="18501" cy="18501"/>
            </a:xfrm>
            <a:custGeom>
              <a:rect b="b" l="l" r="r" t="t"/>
              <a:pathLst>
                <a:path extrusionOk="0" h="584" w="584">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3759773" y="3009354"/>
              <a:ext cx="18121" cy="18501"/>
            </a:xfrm>
            <a:custGeom>
              <a:rect b="b" l="l" r="r" t="t"/>
              <a:pathLst>
                <a:path extrusionOk="0" h="584" w="572">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a:off x="3759773" y="3036503"/>
              <a:ext cx="18121" cy="18153"/>
            </a:xfrm>
            <a:custGeom>
              <a:rect b="b" l="l" r="r" t="t"/>
              <a:pathLst>
                <a:path extrusionOk="0" h="573" w="572">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p:nvPr/>
          </p:nvSpPr>
          <p:spPr>
            <a:xfrm>
              <a:off x="3759773" y="3063273"/>
              <a:ext cx="18121" cy="18533"/>
            </a:xfrm>
            <a:custGeom>
              <a:rect b="b" l="l" r="r" t="t"/>
              <a:pathLst>
                <a:path extrusionOk="0" h="585" w="572">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3759773" y="3090074"/>
              <a:ext cx="18121" cy="18501"/>
            </a:xfrm>
            <a:custGeom>
              <a:rect b="b" l="l" r="r" t="t"/>
              <a:pathLst>
                <a:path extrusionOk="0" h="584" w="572">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 name="Google Shape;709;p38"/>
          <p:cNvSpPr/>
          <p:nvPr/>
        </p:nvSpPr>
        <p:spPr>
          <a:xfrm>
            <a:off x="156500" y="1168125"/>
            <a:ext cx="3222018" cy="1369062"/>
          </a:xfrm>
          <a:prstGeom prst="flowChartTerminator">
            <a:avLst/>
          </a:prstGeom>
          <a:solidFill>
            <a:srgbClr val="579AA9"/>
          </a:solidFill>
          <a:ln cap="flat" cmpd="sng" w="19050">
            <a:solidFill>
              <a:srgbClr val="87791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Mukta"/>
                <a:ea typeface="Mukta"/>
                <a:cs typeface="Mukta"/>
                <a:sym typeface="Mukta"/>
              </a:rPr>
              <a:t>Utilizamos TensorFlow.js, para crear y desplegar nuestro modelo de IA directamente en el navegador web del usuario.</a:t>
            </a:r>
            <a:endParaRPr sz="1200">
              <a:latin typeface="Mukta"/>
              <a:ea typeface="Mukta"/>
              <a:cs typeface="Mukta"/>
              <a:sym typeface="Mukta"/>
            </a:endParaRPr>
          </a:p>
        </p:txBody>
      </p:sp>
      <p:sp>
        <p:nvSpPr>
          <p:cNvPr id="710" name="Google Shape;710;p38"/>
          <p:cNvSpPr/>
          <p:nvPr/>
        </p:nvSpPr>
        <p:spPr>
          <a:xfrm>
            <a:off x="1436875" y="3076300"/>
            <a:ext cx="5334012" cy="1981314"/>
          </a:xfrm>
          <a:prstGeom prst="flowChartTerminator">
            <a:avLst/>
          </a:prstGeom>
          <a:solidFill>
            <a:srgbClr val="579AA9"/>
          </a:solidFill>
          <a:ln cap="flat" cmpd="sng" w="19050">
            <a:solidFill>
              <a:srgbClr val="87791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Mukta"/>
                <a:ea typeface="Mukta"/>
                <a:cs typeface="Mukta"/>
                <a:sym typeface="Mukta"/>
              </a:rPr>
              <a:t>Este modelo de IA es una red neuronal convolucional (CNN) previamente entrenada para la clasificación de imágenes de flores. El modelo ha sido entrenado utilizando un conjunto de datos de flores que contiene miles de imágenes de diferentes tipos de flores, cada una etiquetada con su clase correspondiente.</a:t>
            </a:r>
            <a:endParaRPr sz="1200">
              <a:latin typeface="Mukta"/>
              <a:ea typeface="Mukta"/>
              <a:cs typeface="Mukta"/>
              <a:sym typeface="Mukta"/>
            </a:endParaRPr>
          </a:p>
        </p:txBody>
      </p:sp>
      <p:sp>
        <p:nvSpPr>
          <p:cNvPr id="711" name="Google Shape;711;p38"/>
          <p:cNvSpPr/>
          <p:nvPr/>
        </p:nvSpPr>
        <p:spPr>
          <a:xfrm>
            <a:off x="3830025" y="1016325"/>
            <a:ext cx="4918320" cy="1740096"/>
          </a:xfrm>
          <a:prstGeom prst="flowChartTerminator">
            <a:avLst/>
          </a:prstGeom>
          <a:solidFill>
            <a:srgbClr val="579AA9"/>
          </a:solidFill>
          <a:ln cap="flat" cmpd="sng" w="19050">
            <a:solidFill>
              <a:srgbClr val="87791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Mukta"/>
                <a:ea typeface="Mukta"/>
                <a:cs typeface="Mukta"/>
                <a:sym typeface="Mukta"/>
              </a:rPr>
              <a:t>Durante el proceso de entrenamiento, la red neuronal aprendió automáticamente a reconocer patrones y características distintivas en las imágenes de las flores, lo que le permite clasificar nuevas imágenes con una precisión razonable.</a:t>
            </a:r>
            <a:endParaRPr sz="1200">
              <a:latin typeface="Mukta"/>
              <a:ea typeface="Mukta"/>
              <a:cs typeface="Mukta"/>
              <a:sym typeface="Mukta"/>
            </a:endParaRPr>
          </a:p>
        </p:txBody>
      </p:sp>
      <p:grpSp>
        <p:nvGrpSpPr>
          <p:cNvPr id="712" name="Google Shape;712;p38"/>
          <p:cNvGrpSpPr/>
          <p:nvPr/>
        </p:nvGrpSpPr>
        <p:grpSpPr>
          <a:xfrm>
            <a:off x="7317752" y="4152802"/>
            <a:ext cx="1144786" cy="904819"/>
            <a:chOff x="3522521" y="1975857"/>
            <a:chExt cx="367013" cy="331278"/>
          </a:xfrm>
        </p:grpSpPr>
        <p:sp>
          <p:nvSpPr>
            <p:cNvPr id="713" name="Google Shape;713;p38"/>
            <p:cNvSpPr/>
            <p:nvPr/>
          </p:nvSpPr>
          <p:spPr>
            <a:xfrm>
              <a:off x="3665841" y="1975857"/>
              <a:ext cx="91302" cy="91682"/>
            </a:xfrm>
            <a:custGeom>
              <a:rect b="b" l="l" r="r" t="t"/>
              <a:pathLst>
                <a:path extrusionOk="0" h="2894" w="2882">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8"/>
            <p:cNvSpPr/>
            <p:nvPr/>
          </p:nvSpPr>
          <p:spPr>
            <a:xfrm>
              <a:off x="3693751" y="2004147"/>
              <a:ext cx="34721" cy="35101"/>
            </a:xfrm>
            <a:custGeom>
              <a:rect b="b" l="l" r="r" t="t"/>
              <a:pathLst>
                <a:path extrusionOk="0" h="1108" w="1096">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3679052" y="2008297"/>
              <a:ext cx="210482" cy="228983"/>
            </a:xfrm>
            <a:custGeom>
              <a:rect b="b" l="l" r="r" t="t"/>
              <a:pathLst>
                <a:path extrusionOk="0" h="7228" w="6644">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3772951" y="2050907"/>
              <a:ext cx="73973" cy="73593"/>
            </a:xfrm>
            <a:custGeom>
              <a:rect b="b" l="l" r="r" t="t"/>
              <a:pathLst>
                <a:path extrusionOk="0" h="2323" w="2335">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3790312" y="2069028"/>
              <a:ext cx="38491" cy="38491"/>
            </a:xfrm>
            <a:custGeom>
              <a:rect b="b" l="l" r="r" t="t"/>
              <a:pathLst>
                <a:path extrusionOk="0" h="1215" w="1215">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3522521" y="2081447"/>
              <a:ext cx="294212" cy="225688"/>
            </a:xfrm>
            <a:custGeom>
              <a:rect b="b" l="l" r="r" t="t"/>
              <a:pathLst>
                <a:path extrusionOk="0" h="7124" w="9287">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3810682" y="2248812"/>
              <a:ext cx="1774" cy="253"/>
            </a:xfrm>
            <a:custGeom>
              <a:rect b="b" l="l" r="r" t="t"/>
              <a:pathLst>
                <a:path extrusionOk="0" h="8" w="56">
                  <a:moveTo>
                    <a:pt x="1" y="1"/>
                  </a:moveTo>
                  <a:cubicBezTo>
                    <a:pt x="1" y="1"/>
                    <a:pt x="7" y="2"/>
                    <a:pt x="24" y="4"/>
                  </a:cubicBezTo>
                  <a:cubicBezTo>
                    <a:pt x="44" y="7"/>
                    <a:pt x="52" y="8"/>
                    <a:pt x="53" y="8"/>
                  </a:cubicBezTo>
                  <a:cubicBezTo>
                    <a:pt x="55" y="8"/>
                    <a:pt x="3" y="1"/>
                    <a:pt x="1"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7979"/>
        </a:solidFill>
      </p:bgPr>
    </p:bg>
    <p:spTree>
      <p:nvGrpSpPr>
        <p:cNvPr id="723" name="Shape 723"/>
        <p:cNvGrpSpPr/>
        <p:nvPr/>
      </p:nvGrpSpPr>
      <p:grpSpPr>
        <a:xfrm>
          <a:off x="0" y="0"/>
          <a:ext cx="0" cy="0"/>
          <a:chOff x="0" y="0"/>
          <a:chExt cx="0" cy="0"/>
        </a:xfrm>
      </p:grpSpPr>
      <p:sp>
        <p:nvSpPr>
          <p:cNvPr id="724" name="Google Shape;724;p39"/>
          <p:cNvSpPr txBox="1"/>
          <p:nvPr>
            <p:ph type="title"/>
          </p:nvPr>
        </p:nvSpPr>
        <p:spPr>
          <a:xfrm>
            <a:off x="713250" y="409075"/>
            <a:ext cx="7717500" cy="52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Funcionalidades principales</a:t>
            </a:r>
            <a:endParaRPr/>
          </a:p>
        </p:txBody>
      </p:sp>
      <p:sp>
        <p:nvSpPr>
          <p:cNvPr id="725" name="Google Shape;725;p39"/>
          <p:cNvSpPr/>
          <p:nvPr/>
        </p:nvSpPr>
        <p:spPr>
          <a:xfrm>
            <a:off x="853650" y="1158875"/>
            <a:ext cx="7436700" cy="849900"/>
          </a:xfrm>
          <a:prstGeom prst="frame">
            <a:avLst>
              <a:gd fmla="val 12500" name="adj1"/>
            </a:avLst>
          </a:prstGeom>
          <a:noFill/>
          <a:ln cap="flat" cmpd="sng" w="9525">
            <a:solidFill>
              <a:srgbClr val="579AA9"/>
            </a:solidFill>
            <a:prstDash val="solid"/>
            <a:round/>
            <a:headEnd len="sm" w="sm" type="none"/>
            <a:tailEnd len="sm" w="sm" type="none"/>
          </a:ln>
        </p:spPr>
        <p:txBody>
          <a:bodyPr anchorCtr="0" anchor="ctr" bIns="91425" lIns="91425" spcFirstLastPara="1" rIns="91425" wrap="square" tIns="91425">
            <a:noAutofit/>
          </a:bodyPr>
          <a:lstStyle/>
          <a:p>
            <a:pPr indent="-355600" lvl="0" marL="457200" rtl="0" algn="l">
              <a:spcBef>
                <a:spcPts val="0"/>
              </a:spcBef>
              <a:spcAft>
                <a:spcPts val="0"/>
              </a:spcAft>
              <a:buClr>
                <a:schemeClr val="lt2"/>
              </a:buClr>
              <a:buSzPts val="2000"/>
              <a:buFont typeface="Mukta"/>
              <a:buAutoNum type="arabicPeriod"/>
            </a:pPr>
            <a:r>
              <a:rPr b="1" lang="en" sz="2000">
                <a:solidFill>
                  <a:schemeClr val="lt2"/>
                </a:solidFill>
                <a:latin typeface="Mukta"/>
                <a:ea typeface="Mukta"/>
                <a:cs typeface="Mukta"/>
                <a:sym typeface="Mukta"/>
              </a:rPr>
              <a:t>Carga de Imágenes: </a:t>
            </a:r>
            <a:r>
              <a:rPr lang="en" sz="2000">
                <a:solidFill>
                  <a:schemeClr val="lt2"/>
                </a:solidFill>
                <a:latin typeface="Mukta"/>
                <a:ea typeface="Mukta"/>
                <a:cs typeface="Mukta"/>
                <a:sym typeface="Mukta"/>
              </a:rPr>
              <a:t>Los usuarios pueden cargar imágenes de flores desde su dispositivo.</a:t>
            </a:r>
            <a:endParaRPr>
              <a:latin typeface="Mukta"/>
              <a:ea typeface="Mukta"/>
              <a:cs typeface="Mukta"/>
              <a:sym typeface="Mukta"/>
            </a:endParaRPr>
          </a:p>
        </p:txBody>
      </p:sp>
      <p:sp>
        <p:nvSpPr>
          <p:cNvPr id="726" name="Google Shape;726;p39"/>
          <p:cNvSpPr/>
          <p:nvPr/>
        </p:nvSpPr>
        <p:spPr>
          <a:xfrm>
            <a:off x="853650" y="2234475"/>
            <a:ext cx="7436700" cy="1174200"/>
          </a:xfrm>
          <a:prstGeom prst="frame">
            <a:avLst>
              <a:gd fmla="val 12500" name="adj1"/>
            </a:avLst>
          </a:prstGeom>
          <a:noFill/>
          <a:ln cap="flat" cmpd="sng" w="9525">
            <a:solidFill>
              <a:srgbClr val="579A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Mukta"/>
                <a:ea typeface="Mukta"/>
                <a:cs typeface="Mukta"/>
                <a:sym typeface="Mukta"/>
              </a:rPr>
              <a:t>2.   </a:t>
            </a:r>
            <a:r>
              <a:rPr b="1" lang="en" sz="2000">
                <a:solidFill>
                  <a:schemeClr val="lt2"/>
                </a:solidFill>
                <a:latin typeface="Mukta"/>
                <a:ea typeface="Mukta"/>
                <a:cs typeface="Mukta"/>
                <a:sym typeface="Mukta"/>
              </a:rPr>
              <a:t>Clasificación Automática:</a:t>
            </a:r>
            <a:r>
              <a:rPr lang="en" sz="2000">
                <a:solidFill>
                  <a:schemeClr val="lt2"/>
                </a:solidFill>
                <a:latin typeface="Mukta"/>
                <a:ea typeface="Mukta"/>
                <a:cs typeface="Mukta"/>
                <a:sym typeface="Mukta"/>
              </a:rPr>
              <a:t> Una vez cargada la imagen, nuestra aplicación utiliza el modelo de clasificación de flores para determinar el tipo de flor.</a:t>
            </a:r>
            <a:endParaRPr>
              <a:latin typeface="Mukta"/>
              <a:ea typeface="Mukta"/>
              <a:cs typeface="Mukta"/>
              <a:sym typeface="Mukta"/>
            </a:endParaRPr>
          </a:p>
        </p:txBody>
      </p:sp>
      <p:sp>
        <p:nvSpPr>
          <p:cNvPr id="727" name="Google Shape;727;p39"/>
          <p:cNvSpPr/>
          <p:nvPr/>
        </p:nvSpPr>
        <p:spPr>
          <a:xfrm>
            <a:off x="853650" y="3634375"/>
            <a:ext cx="7436700" cy="1401000"/>
          </a:xfrm>
          <a:prstGeom prst="frame">
            <a:avLst>
              <a:gd fmla="val 12500" name="adj1"/>
            </a:avLst>
          </a:prstGeom>
          <a:noFill/>
          <a:ln cap="flat" cmpd="sng" w="9525">
            <a:solidFill>
              <a:srgbClr val="579A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FFFFFF"/>
                </a:solidFill>
                <a:latin typeface="Mukta"/>
                <a:ea typeface="Mukta"/>
                <a:cs typeface="Mukta"/>
                <a:sym typeface="Mukta"/>
              </a:rPr>
              <a:t>3.   Interfaz de Usuario Intuitiva:</a:t>
            </a:r>
            <a:r>
              <a:rPr lang="en" sz="2000">
                <a:solidFill>
                  <a:srgbClr val="FFFFFF"/>
                </a:solidFill>
                <a:latin typeface="Mukta"/>
                <a:ea typeface="Mukta"/>
                <a:cs typeface="Mukta"/>
                <a:sym typeface="Mukta"/>
              </a:rPr>
              <a:t> Diseñamos una interfaz de usuario amigable que hace que sea fácil para los usuarios interactuar con la aplicación. </a:t>
            </a:r>
            <a:endParaRPr sz="2000">
              <a:solidFill>
                <a:srgbClr val="FFFFFF"/>
              </a:solidFill>
              <a:latin typeface="Mukta"/>
              <a:ea typeface="Mukta"/>
              <a:cs typeface="Mukta"/>
              <a:sym typeface="Mukta"/>
            </a:endParaRPr>
          </a:p>
        </p:txBody>
      </p:sp>
      <p:grpSp>
        <p:nvGrpSpPr>
          <p:cNvPr id="728" name="Google Shape;728;p39"/>
          <p:cNvGrpSpPr/>
          <p:nvPr/>
        </p:nvGrpSpPr>
        <p:grpSpPr>
          <a:xfrm>
            <a:off x="142967" y="1275168"/>
            <a:ext cx="710689" cy="617310"/>
            <a:chOff x="1817317" y="2480330"/>
            <a:chExt cx="350958" cy="263043"/>
          </a:xfrm>
        </p:grpSpPr>
        <p:sp>
          <p:nvSpPr>
            <p:cNvPr id="729" name="Google Shape;729;p39"/>
            <p:cNvSpPr/>
            <p:nvPr/>
          </p:nvSpPr>
          <p:spPr>
            <a:xfrm>
              <a:off x="1817317" y="2480330"/>
              <a:ext cx="350958" cy="191426"/>
            </a:xfrm>
            <a:custGeom>
              <a:rect b="b" l="l" r="r" t="t"/>
              <a:pathLst>
                <a:path extrusionOk="0" h="6014" w="11026">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9"/>
            <p:cNvSpPr/>
            <p:nvPr/>
          </p:nvSpPr>
          <p:spPr>
            <a:xfrm>
              <a:off x="1926844" y="2568626"/>
              <a:ext cx="131140" cy="174747"/>
            </a:xfrm>
            <a:custGeom>
              <a:rect b="b" l="l" r="r" t="t"/>
              <a:pathLst>
                <a:path extrusionOk="0" h="5490" w="412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9"/>
            <p:cNvSpPr/>
            <p:nvPr/>
          </p:nvSpPr>
          <p:spPr>
            <a:xfrm>
              <a:off x="1965485" y="2639893"/>
              <a:ext cx="55002" cy="70885"/>
            </a:xfrm>
            <a:custGeom>
              <a:rect b="b" l="l" r="r" t="t"/>
              <a:pathLst>
                <a:path extrusionOk="0" h="2227" w="1728">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p:nvPr/>
          </p:nvSpPr>
          <p:spPr>
            <a:xfrm>
              <a:off x="1965103" y="2503406"/>
              <a:ext cx="43989" cy="31162"/>
            </a:xfrm>
            <a:custGeom>
              <a:rect b="b" l="l" r="r" t="t"/>
              <a:pathLst>
                <a:path extrusionOk="0" h="979" w="1382">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2052668" y="2537369"/>
              <a:ext cx="34504" cy="30175"/>
            </a:xfrm>
            <a:custGeom>
              <a:rect b="b" l="l" r="r" t="t"/>
              <a:pathLst>
                <a:path extrusionOk="0" h="948" w="1084">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39"/>
          <p:cNvGrpSpPr/>
          <p:nvPr/>
        </p:nvGrpSpPr>
        <p:grpSpPr>
          <a:xfrm>
            <a:off x="84950" y="2564111"/>
            <a:ext cx="628301" cy="588505"/>
            <a:chOff x="4721450" y="1509475"/>
            <a:chExt cx="79350" cy="74325"/>
          </a:xfrm>
        </p:grpSpPr>
        <p:sp>
          <p:nvSpPr>
            <p:cNvPr id="735" name="Google Shape;735;p3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36" name="Google Shape;736;p3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737" name="Google Shape;737;p3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738" name="Google Shape;738;p3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739" name="Google Shape;739;p39"/>
          <p:cNvGrpSpPr/>
          <p:nvPr/>
        </p:nvGrpSpPr>
        <p:grpSpPr>
          <a:xfrm>
            <a:off x="143111" y="4001602"/>
            <a:ext cx="570291" cy="475878"/>
            <a:chOff x="3075928" y="2445798"/>
            <a:chExt cx="363243" cy="300675"/>
          </a:xfrm>
        </p:grpSpPr>
        <p:sp>
          <p:nvSpPr>
            <p:cNvPr id="740" name="Google Shape;740;p39"/>
            <p:cNvSpPr/>
            <p:nvPr/>
          </p:nvSpPr>
          <p:spPr>
            <a:xfrm>
              <a:off x="3227168" y="2675542"/>
              <a:ext cx="37002" cy="10581"/>
            </a:xfrm>
            <a:custGeom>
              <a:rect b="b" l="l" r="r" t="t"/>
              <a:pathLst>
                <a:path extrusionOk="0" h="334" w="1168">
                  <a:moveTo>
                    <a:pt x="167" y="0"/>
                  </a:moveTo>
                  <a:cubicBezTo>
                    <a:pt x="84" y="0"/>
                    <a:pt x="1" y="72"/>
                    <a:pt x="1" y="167"/>
                  </a:cubicBezTo>
                  <a:cubicBezTo>
                    <a:pt x="1" y="262"/>
                    <a:pt x="84" y="334"/>
                    <a:pt x="167" y="334"/>
                  </a:cubicBezTo>
                  <a:lnTo>
                    <a:pt x="1001" y="334"/>
                  </a:lnTo>
                  <a:cubicBezTo>
                    <a:pt x="1096" y="334"/>
                    <a:pt x="1167" y="262"/>
                    <a:pt x="1167" y="167"/>
                  </a:cubicBezTo>
                  <a:cubicBezTo>
                    <a:pt x="1167" y="72"/>
                    <a:pt x="1096" y="0"/>
                    <a:pt x="1001"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3075928" y="2445798"/>
              <a:ext cx="363243" cy="300675"/>
            </a:xfrm>
            <a:custGeom>
              <a:rect b="b" l="l" r="r" t="t"/>
              <a:pathLst>
                <a:path extrusionOk="0" h="9491" w="11466">
                  <a:moveTo>
                    <a:pt x="7299" y="2787"/>
                  </a:moveTo>
                  <a:cubicBezTo>
                    <a:pt x="7322" y="2895"/>
                    <a:pt x="7370" y="3002"/>
                    <a:pt x="7418" y="3085"/>
                  </a:cubicBezTo>
                  <a:lnTo>
                    <a:pt x="1548" y="3085"/>
                  </a:lnTo>
                  <a:lnTo>
                    <a:pt x="1548" y="2787"/>
                  </a:lnTo>
                  <a:close/>
                  <a:moveTo>
                    <a:pt x="8323" y="4121"/>
                  </a:moveTo>
                  <a:lnTo>
                    <a:pt x="8323" y="6026"/>
                  </a:lnTo>
                  <a:lnTo>
                    <a:pt x="6418" y="6026"/>
                  </a:lnTo>
                  <a:lnTo>
                    <a:pt x="6418" y="4121"/>
                  </a:lnTo>
                  <a:close/>
                  <a:moveTo>
                    <a:pt x="6370" y="8467"/>
                  </a:moveTo>
                  <a:lnTo>
                    <a:pt x="6477" y="8550"/>
                  </a:lnTo>
                  <a:lnTo>
                    <a:pt x="4227" y="8550"/>
                  </a:lnTo>
                  <a:lnTo>
                    <a:pt x="4334" y="8467"/>
                  </a:lnTo>
                  <a:close/>
                  <a:moveTo>
                    <a:pt x="9835" y="8050"/>
                  </a:moveTo>
                  <a:lnTo>
                    <a:pt x="10216" y="8550"/>
                  </a:lnTo>
                  <a:lnTo>
                    <a:pt x="7037" y="8550"/>
                  </a:lnTo>
                  <a:lnTo>
                    <a:pt x="6549" y="8169"/>
                  </a:lnTo>
                  <a:cubicBezTo>
                    <a:pt x="6525" y="8133"/>
                    <a:pt x="6489" y="8133"/>
                    <a:pt x="6441" y="8133"/>
                  </a:cubicBezTo>
                  <a:lnTo>
                    <a:pt x="4286" y="8133"/>
                  </a:lnTo>
                  <a:cubicBezTo>
                    <a:pt x="4239" y="8133"/>
                    <a:pt x="4215" y="8145"/>
                    <a:pt x="4179" y="8169"/>
                  </a:cubicBezTo>
                  <a:lnTo>
                    <a:pt x="3691" y="8550"/>
                  </a:lnTo>
                  <a:lnTo>
                    <a:pt x="524" y="8550"/>
                  </a:lnTo>
                  <a:lnTo>
                    <a:pt x="893" y="8050"/>
                  </a:lnTo>
                  <a:close/>
                  <a:moveTo>
                    <a:pt x="9578" y="0"/>
                  </a:moveTo>
                  <a:cubicBezTo>
                    <a:pt x="9500" y="0"/>
                    <a:pt x="9417" y="68"/>
                    <a:pt x="9406" y="156"/>
                  </a:cubicBezTo>
                  <a:cubicBezTo>
                    <a:pt x="9394" y="240"/>
                    <a:pt x="9466" y="335"/>
                    <a:pt x="9561" y="347"/>
                  </a:cubicBezTo>
                  <a:cubicBezTo>
                    <a:pt x="10454" y="466"/>
                    <a:pt x="11121" y="1228"/>
                    <a:pt x="11121" y="2133"/>
                  </a:cubicBezTo>
                  <a:cubicBezTo>
                    <a:pt x="11121" y="3133"/>
                    <a:pt x="10311" y="3930"/>
                    <a:pt x="9323" y="3930"/>
                  </a:cubicBezTo>
                  <a:cubicBezTo>
                    <a:pt x="8323" y="3930"/>
                    <a:pt x="7513" y="3133"/>
                    <a:pt x="7513" y="2133"/>
                  </a:cubicBezTo>
                  <a:cubicBezTo>
                    <a:pt x="7513" y="1287"/>
                    <a:pt x="8108" y="561"/>
                    <a:pt x="8930" y="382"/>
                  </a:cubicBezTo>
                  <a:cubicBezTo>
                    <a:pt x="9025" y="359"/>
                    <a:pt x="9085" y="275"/>
                    <a:pt x="9061" y="180"/>
                  </a:cubicBezTo>
                  <a:cubicBezTo>
                    <a:pt x="9050" y="104"/>
                    <a:pt x="8969" y="48"/>
                    <a:pt x="8892" y="48"/>
                  </a:cubicBezTo>
                  <a:cubicBezTo>
                    <a:pt x="8885" y="48"/>
                    <a:pt x="8877" y="48"/>
                    <a:pt x="8870" y="49"/>
                  </a:cubicBezTo>
                  <a:cubicBezTo>
                    <a:pt x="8394" y="156"/>
                    <a:pt x="7977" y="406"/>
                    <a:pt x="7668" y="775"/>
                  </a:cubicBezTo>
                  <a:cubicBezTo>
                    <a:pt x="7406" y="1097"/>
                    <a:pt x="7251" y="1466"/>
                    <a:pt x="7203" y="1859"/>
                  </a:cubicBezTo>
                  <a:lnTo>
                    <a:pt x="5513" y="1859"/>
                  </a:lnTo>
                  <a:cubicBezTo>
                    <a:pt x="5417" y="1859"/>
                    <a:pt x="5346" y="1930"/>
                    <a:pt x="5346" y="2014"/>
                  </a:cubicBezTo>
                  <a:cubicBezTo>
                    <a:pt x="5346" y="2109"/>
                    <a:pt x="5417" y="2180"/>
                    <a:pt x="5513" y="2180"/>
                  </a:cubicBezTo>
                  <a:lnTo>
                    <a:pt x="7191" y="2180"/>
                  </a:lnTo>
                  <a:cubicBezTo>
                    <a:pt x="7191" y="2275"/>
                    <a:pt x="7203" y="2359"/>
                    <a:pt x="7215" y="2454"/>
                  </a:cubicBezTo>
                  <a:lnTo>
                    <a:pt x="1381" y="2454"/>
                  </a:lnTo>
                  <a:cubicBezTo>
                    <a:pt x="1298" y="2454"/>
                    <a:pt x="1215" y="2526"/>
                    <a:pt x="1215" y="2609"/>
                  </a:cubicBezTo>
                  <a:lnTo>
                    <a:pt x="1215" y="3240"/>
                  </a:lnTo>
                  <a:lnTo>
                    <a:pt x="1215" y="6955"/>
                  </a:lnTo>
                  <a:cubicBezTo>
                    <a:pt x="1215" y="7050"/>
                    <a:pt x="1298" y="7121"/>
                    <a:pt x="1381" y="7121"/>
                  </a:cubicBezTo>
                  <a:lnTo>
                    <a:pt x="7275" y="7121"/>
                  </a:lnTo>
                  <a:cubicBezTo>
                    <a:pt x="7370" y="7121"/>
                    <a:pt x="7442" y="7050"/>
                    <a:pt x="7442" y="6955"/>
                  </a:cubicBezTo>
                  <a:cubicBezTo>
                    <a:pt x="7442" y="6871"/>
                    <a:pt x="7370" y="6800"/>
                    <a:pt x="7275" y="6800"/>
                  </a:cubicBezTo>
                  <a:lnTo>
                    <a:pt x="1560" y="6800"/>
                  </a:lnTo>
                  <a:lnTo>
                    <a:pt x="1560" y="3418"/>
                  </a:lnTo>
                  <a:lnTo>
                    <a:pt x="7656" y="3418"/>
                  </a:lnTo>
                  <a:cubicBezTo>
                    <a:pt x="7751" y="3549"/>
                    <a:pt x="7858" y="3669"/>
                    <a:pt x="7989" y="3776"/>
                  </a:cubicBezTo>
                  <a:lnTo>
                    <a:pt x="6263" y="3776"/>
                  </a:lnTo>
                  <a:cubicBezTo>
                    <a:pt x="6179" y="3776"/>
                    <a:pt x="6096" y="3847"/>
                    <a:pt x="6096" y="3942"/>
                  </a:cubicBezTo>
                  <a:lnTo>
                    <a:pt x="6096" y="6181"/>
                  </a:lnTo>
                  <a:cubicBezTo>
                    <a:pt x="6096" y="6276"/>
                    <a:pt x="6179" y="6347"/>
                    <a:pt x="6263" y="6347"/>
                  </a:cubicBezTo>
                  <a:lnTo>
                    <a:pt x="8513" y="6347"/>
                  </a:lnTo>
                  <a:cubicBezTo>
                    <a:pt x="8596" y="6347"/>
                    <a:pt x="8680" y="6276"/>
                    <a:pt x="8680" y="6181"/>
                  </a:cubicBezTo>
                  <a:lnTo>
                    <a:pt x="8680" y="4145"/>
                  </a:lnTo>
                  <a:cubicBezTo>
                    <a:pt x="8846" y="4192"/>
                    <a:pt x="9001" y="4240"/>
                    <a:pt x="9168" y="4252"/>
                  </a:cubicBezTo>
                  <a:lnTo>
                    <a:pt x="9168" y="6800"/>
                  </a:lnTo>
                  <a:lnTo>
                    <a:pt x="8096" y="6800"/>
                  </a:lnTo>
                  <a:cubicBezTo>
                    <a:pt x="8001" y="6800"/>
                    <a:pt x="7930" y="6871"/>
                    <a:pt x="7930" y="6955"/>
                  </a:cubicBezTo>
                  <a:cubicBezTo>
                    <a:pt x="7930" y="7050"/>
                    <a:pt x="8001" y="7121"/>
                    <a:pt x="8096" y="7121"/>
                  </a:cubicBezTo>
                  <a:lnTo>
                    <a:pt x="9335" y="7121"/>
                  </a:lnTo>
                  <a:cubicBezTo>
                    <a:pt x="9418" y="7121"/>
                    <a:pt x="9489" y="7050"/>
                    <a:pt x="9489" y="6955"/>
                  </a:cubicBezTo>
                  <a:lnTo>
                    <a:pt x="9489" y="4240"/>
                  </a:lnTo>
                  <a:cubicBezTo>
                    <a:pt x="9585" y="4240"/>
                    <a:pt x="9656" y="4216"/>
                    <a:pt x="9751" y="4204"/>
                  </a:cubicBezTo>
                  <a:lnTo>
                    <a:pt x="9751" y="7705"/>
                  </a:lnTo>
                  <a:lnTo>
                    <a:pt x="965" y="7705"/>
                  </a:lnTo>
                  <a:lnTo>
                    <a:pt x="965" y="2168"/>
                  </a:lnTo>
                  <a:lnTo>
                    <a:pt x="4846" y="2168"/>
                  </a:lnTo>
                  <a:cubicBezTo>
                    <a:pt x="4941" y="2168"/>
                    <a:pt x="5013" y="2097"/>
                    <a:pt x="5013" y="2002"/>
                  </a:cubicBezTo>
                  <a:cubicBezTo>
                    <a:pt x="5013" y="1918"/>
                    <a:pt x="4941" y="1835"/>
                    <a:pt x="4846" y="1835"/>
                  </a:cubicBezTo>
                  <a:lnTo>
                    <a:pt x="786" y="1835"/>
                  </a:lnTo>
                  <a:cubicBezTo>
                    <a:pt x="703" y="1835"/>
                    <a:pt x="619" y="1918"/>
                    <a:pt x="619" y="2002"/>
                  </a:cubicBezTo>
                  <a:lnTo>
                    <a:pt x="619" y="7812"/>
                  </a:lnTo>
                  <a:lnTo>
                    <a:pt x="24" y="8598"/>
                  </a:lnTo>
                  <a:cubicBezTo>
                    <a:pt x="12" y="8622"/>
                    <a:pt x="0" y="8657"/>
                    <a:pt x="0" y="8705"/>
                  </a:cubicBezTo>
                  <a:lnTo>
                    <a:pt x="0" y="9324"/>
                  </a:lnTo>
                  <a:cubicBezTo>
                    <a:pt x="0" y="9419"/>
                    <a:pt x="72" y="9491"/>
                    <a:pt x="167" y="9491"/>
                  </a:cubicBezTo>
                  <a:lnTo>
                    <a:pt x="7930" y="9491"/>
                  </a:lnTo>
                  <a:cubicBezTo>
                    <a:pt x="8025" y="9491"/>
                    <a:pt x="8096" y="9419"/>
                    <a:pt x="8096" y="9324"/>
                  </a:cubicBezTo>
                  <a:cubicBezTo>
                    <a:pt x="8096" y="9241"/>
                    <a:pt x="8025" y="9157"/>
                    <a:pt x="7930" y="9157"/>
                  </a:cubicBezTo>
                  <a:lnTo>
                    <a:pt x="322" y="9157"/>
                  </a:lnTo>
                  <a:lnTo>
                    <a:pt x="322" y="8883"/>
                  </a:lnTo>
                  <a:lnTo>
                    <a:pt x="10359" y="8883"/>
                  </a:lnTo>
                  <a:lnTo>
                    <a:pt x="10359" y="9157"/>
                  </a:lnTo>
                  <a:lnTo>
                    <a:pt x="8585" y="9157"/>
                  </a:lnTo>
                  <a:cubicBezTo>
                    <a:pt x="8501" y="9157"/>
                    <a:pt x="8418" y="9241"/>
                    <a:pt x="8418" y="9324"/>
                  </a:cubicBezTo>
                  <a:cubicBezTo>
                    <a:pt x="8418" y="9419"/>
                    <a:pt x="8501" y="9491"/>
                    <a:pt x="8585" y="9491"/>
                  </a:cubicBezTo>
                  <a:lnTo>
                    <a:pt x="10525" y="9491"/>
                  </a:lnTo>
                  <a:cubicBezTo>
                    <a:pt x="10609" y="9491"/>
                    <a:pt x="10680" y="9419"/>
                    <a:pt x="10680" y="9324"/>
                  </a:cubicBezTo>
                  <a:lnTo>
                    <a:pt x="10680" y="8705"/>
                  </a:lnTo>
                  <a:cubicBezTo>
                    <a:pt x="10680" y="8669"/>
                    <a:pt x="10668" y="8622"/>
                    <a:pt x="10656" y="8598"/>
                  </a:cubicBezTo>
                  <a:lnTo>
                    <a:pt x="10061" y="7812"/>
                  </a:lnTo>
                  <a:lnTo>
                    <a:pt x="10061" y="4097"/>
                  </a:lnTo>
                  <a:cubicBezTo>
                    <a:pt x="10894" y="3823"/>
                    <a:pt x="11466" y="3049"/>
                    <a:pt x="11466" y="2121"/>
                  </a:cubicBezTo>
                  <a:cubicBezTo>
                    <a:pt x="11466" y="1049"/>
                    <a:pt x="10656" y="144"/>
                    <a:pt x="9597" y="1"/>
                  </a:cubicBezTo>
                  <a:cubicBezTo>
                    <a:pt x="9590" y="1"/>
                    <a:pt x="9584" y="0"/>
                    <a:pt x="9578"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3141537" y="2565390"/>
              <a:ext cx="37763" cy="37382"/>
            </a:xfrm>
            <a:custGeom>
              <a:rect b="b" l="l" r="r" t="t"/>
              <a:pathLst>
                <a:path extrusionOk="0" h="1180" w="1192">
                  <a:moveTo>
                    <a:pt x="846" y="322"/>
                  </a:moveTo>
                  <a:lnTo>
                    <a:pt x="846" y="834"/>
                  </a:lnTo>
                  <a:lnTo>
                    <a:pt x="346" y="834"/>
                  </a:lnTo>
                  <a:lnTo>
                    <a:pt x="346" y="322"/>
                  </a:lnTo>
                  <a:close/>
                  <a:moveTo>
                    <a:pt x="156" y="1"/>
                  </a:moveTo>
                  <a:cubicBezTo>
                    <a:pt x="72" y="1"/>
                    <a:pt x="1" y="72"/>
                    <a:pt x="1" y="167"/>
                  </a:cubicBezTo>
                  <a:lnTo>
                    <a:pt x="1" y="1013"/>
                  </a:lnTo>
                  <a:cubicBezTo>
                    <a:pt x="1" y="1096"/>
                    <a:pt x="72" y="1179"/>
                    <a:pt x="156" y="1179"/>
                  </a:cubicBezTo>
                  <a:lnTo>
                    <a:pt x="1013" y="1179"/>
                  </a:lnTo>
                  <a:cubicBezTo>
                    <a:pt x="1096" y="1179"/>
                    <a:pt x="1180" y="1096"/>
                    <a:pt x="1180" y="1013"/>
                  </a:cubicBezTo>
                  <a:lnTo>
                    <a:pt x="1180" y="167"/>
                  </a:lnTo>
                  <a:cubicBezTo>
                    <a:pt x="1191" y="72"/>
                    <a:pt x="1096" y="1"/>
                    <a:pt x="1013"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3185287" y="2565390"/>
              <a:ext cx="73593" cy="10233"/>
            </a:xfrm>
            <a:custGeom>
              <a:rect b="b" l="l" r="r" t="t"/>
              <a:pathLst>
                <a:path extrusionOk="0" h="323" w="2323">
                  <a:moveTo>
                    <a:pt x="168" y="1"/>
                  </a:moveTo>
                  <a:cubicBezTo>
                    <a:pt x="72" y="1"/>
                    <a:pt x="1" y="72"/>
                    <a:pt x="1" y="167"/>
                  </a:cubicBezTo>
                  <a:cubicBezTo>
                    <a:pt x="1" y="251"/>
                    <a:pt x="72" y="322"/>
                    <a:pt x="168" y="322"/>
                  </a:cubicBezTo>
                  <a:lnTo>
                    <a:pt x="2144" y="322"/>
                  </a:lnTo>
                  <a:cubicBezTo>
                    <a:pt x="2239" y="322"/>
                    <a:pt x="2311" y="251"/>
                    <a:pt x="2311" y="167"/>
                  </a:cubicBezTo>
                  <a:cubicBezTo>
                    <a:pt x="2323" y="72"/>
                    <a:pt x="2251" y="1"/>
                    <a:pt x="2144"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p:nvPr/>
          </p:nvSpPr>
          <p:spPr>
            <a:xfrm>
              <a:off x="3185287" y="2578601"/>
              <a:ext cx="73593" cy="10201"/>
            </a:xfrm>
            <a:custGeom>
              <a:rect b="b" l="l" r="r" t="t"/>
              <a:pathLst>
                <a:path extrusionOk="0" h="322" w="2323">
                  <a:moveTo>
                    <a:pt x="168" y="0"/>
                  </a:moveTo>
                  <a:cubicBezTo>
                    <a:pt x="72" y="0"/>
                    <a:pt x="1" y="72"/>
                    <a:pt x="1" y="167"/>
                  </a:cubicBezTo>
                  <a:cubicBezTo>
                    <a:pt x="1" y="250"/>
                    <a:pt x="72" y="322"/>
                    <a:pt x="168" y="322"/>
                  </a:cubicBezTo>
                  <a:lnTo>
                    <a:pt x="2144" y="322"/>
                  </a:lnTo>
                  <a:cubicBezTo>
                    <a:pt x="2239" y="322"/>
                    <a:pt x="2311" y="250"/>
                    <a:pt x="2311" y="167"/>
                  </a:cubicBezTo>
                  <a:cubicBezTo>
                    <a:pt x="2323" y="72"/>
                    <a:pt x="2251" y="0"/>
                    <a:pt x="2144"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9"/>
            <p:cNvSpPr/>
            <p:nvPr/>
          </p:nvSpPr>
          <p:spPr>
            <a:xfrm>
              <a:off x="3185287" y="2591811"/>
              <a:ext cx="73212" cy="10201"/>
            </a:xfrm>
            <a:custGeom>
              <a:rect b="b" l="l" r="r" t="t"/>
              <a:pathLst>
                <a:path extrusionOk="0" h="322" w="2311">
                  <a:moveTo>
                    <a:pt x="168" y="0"/>
                  </a:moveTo>
                  <a:cubicBezTo>
                    <a:pt x="72" y="0"/>
                    <a:pt x="1" y="72"/>
                    <a:pt x="1" y="167"/>
                  </a:cubicBezTo>
                  <a:cubicBezTo>
                    <a:pt x="1" y="250"/>
                    <a:pt x="72" y="322"/>
                    <a:pt x="168" y="322"/>
                  </a:cubicBezTo>
                  <a:lnTo>
                    <a:pt x="2144" y="322"/>
                  </a:lnTo>
                  <a:cubicBezTo>
                    <a:pt x="2239" y="322"/>
                    <a:pt x="2311" y="250"/>
                    <a:pt x="2311" y="167"/>
                  </a:cubicBezTo>
                  <a:cubicBezTo>
                    <a:pt x="2311" y="72"/>
                    <a:pt x="2251" y="0"/>
                    <a:pt x="2144"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9"/>
            <p:cNvSpPr/>
            <p:nvPr/>
          </p:nvSpPr>
          <p:spPr>
            <a:xfrm>
              <a:off x="3141537" y="2609520"/>
              <a:ext cx="37763" cy="37382"/>
            </a:xfrm>
            <a:custGeom>
              <a:rect b="b" l="l" r="r" t="t"/>
              <a:pathLst>
                <a:path extrusionOk="0" h="1180" w="1192">
                  <a:moveTo>
                    <a:pt x="846" y="346"/>
                  </a:moveTo>
                  <a:lnTo>
                    <a:pt x="846" y="858"/>
                  </a:lnTo>
                  <a:lnTo>
                    <a:pt x="346" y="858"/>
                  </a:lnTo>
                  <a:lnTo>
                    <a:pt x="346" y="346"/>
                  </a:lnTo>
                  <a:close/>
                  <a:moveTo>
                    <a:pt x="156" y="1"/>
                  </a:moveTo>
                  <a:cubicBezTo>
                    <a:pt x="72" y="1"/>
                    <a:pt x="1" y="72"/>
                    <a:pt x="1" y="167"/>
                  </a:cubicBezTo>
                  <a:lnTo>
                    <a:pt x="1" y="1013"/>
                  </a:lnTo>
                  <a:cubicBezTo>
                    <a:pt x="1" y="1108"/>
                    <a:pt x="72" y="1179"/>
                    <a:pt x="156" y="1179"/>
                  </a:cubicBezTo>
                  <a:lnTo>
                    <a:pt x="1013" y="1179"/>
                  </a:lnTo>
                  <a:cubicBezTo>
                    <a:pt x="1096" y="1179"/>
                    <a:pt x="1180" y="1108"/>
                    <a:pt x="1180" y="1013"/>
                  </a:cubicBezTo>
                  <a:lnTo>
                    <a:pt x="1180" y="167"/>
                  </a:lnTo>
                  <a:cubicBezTo>
                    <a:pt x="1191" y="72"/>
                    <a:pt x="1096" y="1"/>
                    <a:pt x="1013"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9"/>
            <p:cNvSpPr/>
            <p:nvPr/>
          </p:nvSpPr>
          <p:spPr>
            <a:xfrm>
              <a:off x="3185287" y="2609520"/>
              <a:ext cx="73212" cy="10613"/>
            </a:xfrm>
            <a:custGeom>
              <a:rect b="b" l="l" r="r" t="t"/>
              <a:pathLst>
                <a:path extrusionOk="0" h="335" w="2311">
                  <a:moveTo>
                    <a:pt x="168" y="1"/>
                  </a:moveTo>
                  <a:cubicBezTo>
                    <a:pt x="72" y="1"/>
                    <a:pt x="1" y="72"/>
                    <a:pt x="1" y="167"/>
                  </a:cubicBezTo>
                  <a:cubicBezTo>
                    <a:pt x="1" y="263"/>
                    <a:pt x="72" y="334"/>
                    <a:pt x="168" y="334"/>
                  </a:cubicBezTo>
                  <a:lnTo>
                    <a:pt x="2144" y="334"/>
                  </a:lnTo>
                  <a:cubicBezTo>
                    <a:pt x="2239" y="334"/>
                    <a:pt x="2311" y="263"/>
                    <a:pt x="2311" y="167"/>
                  </a:cubicBezTo>
                  <a:cubicBezTo>
                    <a:pt x="2311" y="72"/>
                    <a:pt x="2251" y="1"/>
                    <a:pt x="2144"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9"/>
            <p:cNvSpPr/>
            <p:nvPr/>
          </p:nvSpPr>
          <p:spPr>
            <a:xfrm>
              <a:off x="3185287" y="2622731"/>
              <a:ext cx="73212" cy="10581"/>
            </a:xfrm>
            <a:custGeom>
              <a:rect b="b" l="l" r="r" t="t"/>
              <a:pathLst>
                <a:path extrusionOk="0" h="334" w="2311">
                  <a:moveTo>
                    <a:pt x="168" y="0"/>
                  </a:moveTo>
                  <a:cubicBezTo>
                    <a:pt x="72" y="0"/>
                    <a:pt x="1" y="84"/>
                    <a:pt x="1" y="167"/>
                  </a:cubicBezTo>
                  <a:cubicBezTo>
                    <a:pt x="1" y="262"/>
                    <a:pt x="72" y="334"/>
                    <a:pt x="168" y="334"/>
                  </a:cubicBezTo>
                  <a:lnTo>
                    <a:pt x="2144" y="334"/>
                  </a:lnTo>
                  <a:cubicBezTo>
                    <a:pt x="2239" y="334"/>
                    <a:pt x="2311" y="262"/>
                    <a:pt x="2311" y="167"/>
                  </a:cubicBezTo>
                  <a:cubicBezTo>
                    <a:pt x="2311" y="84"/>
                    <a:pt x="2251" y="0"/>
                    <a:pt x="2144" y="0"/>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9"/>
            <p:cNvSpPr/>
            <p:nvPr/>
          </p:nvSpPr>
          <p:spPr>
            <a:xfrm>
              <a:off x="3185287" y="2636670"/>
              <a:ext cx="73212" cy="10233"/>
            </a:xfrm>
            <a:custGeom>
              <a:rect b="b" l="l" r="r" t="t"/>
              <a:pathLst>
                <a:path extrusionOk="0" h="323" w="2311">
                  <a:moveTo>
                    <a:pt x="168" y="1"/>
                  </a:moveTo>
                  <a:cubicBezTo>
                    <a:pt x="72" y="1"/>
                    <a:pt x="1" y="72"/>
                    <a:pt x="1" y="156"/>
                  </a:cubicBezTo>
                  <a:cubicBezTo>
                    <a:pt x="1" y="251"/>
                    <a:pt x="72" y="322"/>
                    <a:pt x="168" y="322"/>
                  </a:cubicBezTo>
                  <a:lnTo>
                    <a:pt x="2144" y="322"/>
                  </a:lnTo>
                  <a:cubicBezTo>
                    <a:pt x="2239" y="322"/>
                    <a:pt x="2311" y="251"/>
                    <a:pt x="2311" y="156"/>
                  </a:cubicBezTo>
                  <a:cubicBezTo>
                    <a:pt x="2311" y="72"/>
                    <a:pt x="2251" y="1"/>
                    <a:pt x="2144"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9"/>
            <p:cNvSpPr/>
            <p:nvPr/>
          </p:nvSpPr>
          <p:spPr>
            <a:xfrm>
              <a:off x="3330509" y="2471839"/>
              <a:ext cx="82653" cy="82653"/>
            </a:xfrm>
            <a:custGeom>
              <a:rect b="b" l="l" r="r" t="t"/>
              <a:pathLst>
                <a:path extrusionOk="0" h="2609" w="2609">
                  <a:moveTo>
                    <a:pt x="346" y="1287"/>
                  </a:moveTo>
                  <a:lnTo>
                    <a:pt x="429" y="1323"/>
                  </a:lnTo>
                  <a:cubicBezTo>
                    <a:pt x="668" y="1418"/>
                    <a:pt x="727" y="1501"/>
                    <a:pt x="727" y="1549"/>
                  </a:cubicBezTo>
                  <a:cubicBezTo>
                    <a:pt x="727" y="1573"/>
                    <a:pt x="668" y="1656"/>
                    <a:pt x="465" y="1775"/>
                  </a:cubicBezTo>
                  <a:cubicBezTo>
                    <a:pt x="394" y="1644"/>
                    <a:pt x="346" y="1489"/>
                    <a:pt x="346" y="1334"/>
                  </a:cubicBezTo>
                  <a:lnTo>
                    <a:pt x="346" y="1311"/>
                  </a:lnTo>
                  <a:lnTo>
                    <a:pt x="346" y="1287"/>
                  </a:lnTo>
                  <a:close/>
                  <a:moveTo>
                    <a:pt x="1203" y="346"/>
                  </a:moveTo>
                  <a:cubicBezTo>
                    <a:pt x="1191" y="358"/>
                    <a:pt x="1180" y="394"/>
                    <a:pt x="1168" y="406"/>
                  </a:cubicBezTo>
                  <a:cubicBezTo>
                    <a:pt x="1025" y="632"/>
                    <a:pt x="1108" y="799"/>
                    <a:pt x="1168" y="882"/>
                  </a:cubicBezTo>
                  <a:cubicBezTo>
                    <a:pt x="1311" y="1096"/>
                    <a:pt x="1525" y="1132"/>
                    <a:pt x="1668" y="1168"/>
                  </a:cubicBezTo>
                  <a:cubicBezTo>
                    <a:pt x="1846" y="1203"/>
                    <a:pt x="1858" y="1203"/>
                    <a:pt x="1882" y="1334"/>
                  </a:cubicBezTo>
                  <a:cubicBezTo>
                    <a:pt x="1882" y="1430"/>
                    <a:pt x="1703" y="1549"/>
                    <a:pt x="1525" y="1656"/>
                  </a:cubicBezTo>
                  <a:cubicBezTo>
                    <a:pt x="1299" y="1787"/>
                    <a:pt x="1049" y="1954"/>
                    <a:pt x="953" y="2192"/>
                  </a:cubicBezTo>
                  <a:cubicBezTo>
                    <a:pt x="870" y="2156"/>
                    <a:pt x="787" y="2120"/>
                    <a:pt x="715" y="2061"/>
                  </a:cubicBezTo>
                  <a:cubicBezTo>
                    <a:pt x="703" y="2037"/>
                    <a:pt x="691" y="2025"/>
                    <a:pt x="668" y="2025"/>
                  </a:cubicBezTo>
                  <a:cubicBezTo>
                    <a:pt x="941" y="1882"/>
                    <a:pt x="1060" y="1704"/>
                    <a:pt x="1060" y="1525"/>
                  </a:cubicBezTo>
                  <a:cubicBezTo>
                    <a:pt x="1060" y="1370"/>
                    <a:pt x="965" y="1168"/>
                    <a:pt x="549" y="1001"/>
                  </a:cubicBezTo>
                  <a:cubicBezTo>
                    <a:pt x="513" y="989"/>
                    <a:pt x="453" y="953"/>
                    <a:pt x="418" y="930"/>
                  </a:cubicBezTo>
                  <a:cubicBezTo>
                    <a:pt x="549" y="596"/>
                    <a:pt x="870" y="394"/>
                    <a:pt x="1203" y="346"/>
                  </a:cubicBezTo>
                  <a:close/>
                  <a:moveTo>
                    <a:pt x="1644" y="394"/>
                  </a:moveTo>
                  <a:cubicBezTo>
                    <a:pt x="1858" y="465"/>
                    <a:pt x="2049" y="644"/>
                    <a:pt x="2180" y="858"/>
                  </a:cubicBezTo>
                  <a:cubicBezTo>
                    <a:pt x="2251" y="989"/>
                    <a:pt x="2275" y="1132"/>
                    <a:pt x="2275" y="1299"/>
                  </a:cubicBezTo>
                  <a:cubicBezTo>
                    <a:pt x="2251" y="1668"/>
                    <a:pt x="2061" y="2001"/>
                    <a:pt x="1727" y="2168"/>
                  </a:cubicBezTo>
                  <a:cubicBezTo>
                    <a:pt x="1596" y="2239"/>
                    <a:pt x="1441" y="2263"/>
                    <a:pt x="1299" y="2263"/>
                  </a:cubicBezTo>
                  <a:cubicBezTo>
                    <a:pt x="1370" y="2168"/>
                    <a:pt x="1501" y="2061"/>
                    <a:pt x="1703" y="1942"/>
                  </a:cubicBezTo>
                  <a:cubicBezTo>
                    <a:pt x="1942" y="1787"/>
                    <a:pt x="2215" y="1608"/>
                    <a:pt x="2203" y="1311"/>
                  </a:cubicBezTo>
                  <a:cubicBezTo>
                    <a:pt x="2192" y="930"/>
                    <a:pt x="1918" y="870"/>
                    <a:pt x="1739" y="822"/>
                  </a:cubicBezTo>
                  <a:cubicBezTo>
                    <a:pt x="1620" y="799"/>
                    <a:pt x="1501" y="775"/>
                    <a:pt x="1441" y="680"/>
                  </a:cubicBezTo>
                  <a:cubicBezTo>
                    <a:pt x="1418" y="632"/>
                    <a:pt x="1465" y="537"/>
                    <a:pt x="1644" y="394"/>
                  </a:cubicBezTo>
                  <a:close/>
                  <a:moveTo>
                    <a:pt x="1299" y="1"/>
                  </a:moveTo>
                  <a:cubicBezTo>
                    <a:pt x="727" y="1"/>
                    <a:pt x="227" y="358"/>
                    <a:pt x="60" y="918"/>
                  </a:cubicBezTo>
                  <a:cubicBezTo>
                    <a:pt x="13" y="1037"/>
                    <a:pt x="1" y="1168"/>
                    <a:pt x="1" y="1299"/>
                  </a:cubicBezTo>
                  <a:lnTo>
                    <a:pt x="1" y="1334"/>
                  </a:lnTo>
                  <a:cubicBezTo>
                    <a:pt x="1" y="1608"/>
                    <a:pt x="96" y="1870"/>
                    <a:pt x="275" y="2085"/>
                  </a:cubicBezTo>
                  <a:lnTo>
                    <a:pt x="275" y="2108"/>
                  </a:lnTo>
                  <a:cubicBezTo>
                    <a:pt x="346" y="2192"/>
                    <a:pt x="418" y="2263"/>
                    <a:pt x="513" y="2346"/>
                  </a:cubicBezTo>
                  <a:cubicBezTo>
                    <a:pt x="656" y="2466"/>
                    <a:pt x="846" y="2537"/>
                    <a:pt x="1049" y="2585"/>
                  </a:cubicBezTo>
                  <a:cubicBezTo>
                    <a:pt x="1120" y="2596"/>
                    <a:pt x="1203" y="2608"/>
                    <a:pt x="1299" y="2608"/>
                  </a:cubicBezTo>
                  <a:cubicBezTo>
                    <a:pt x="1501" y="2608"/>
                    <a:pt x="1703" y="2561"/>
                    <a:pt x="1894" y="2477"/>
                  </a:cubicBezTo>
                  <a:cubicBezTo>
                    <a:pt x="2323" y="2251"/>
                    <a:pt x="2608" y="1811"/>
                    <a:pt x="2608" y="1311"/>
                  </a:cubicBezTo>
                  <a:cubicBezTo>
                    <a:pt x="2596" y="1096"/>
                    <a:pt x="2549" y="894"/>
                    <a:pt x="2442" y="703"/>
                  </a:cubicBezTo>
                  <a:cubicBezTo>
                    <a:pt x="2275" y="370"/>
                    <a:pt x="1965" y="144"/>
                    <a:pt x="1620" y="49"/>
                  </a:cubicBezTo>
                  <a:cubicBezTo>
                    <a:pt x="1525" y="13"/>
                    <a:pt x="1406" y="1"/>
                    <a:pt x="1299" y="1"/>
                  </a:cubicBezTo>
                  <a:close/>
                </a:path>
              </a:pathLst>
            </a:custGeom>
            <a:solidFill>
              <a:srgbClr val="657E9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754" name="Shape 754"/>
        <p:cNvGrpSpPr/>
        <p:nvPr/>
      </p:nvGrpSpPr>
      <p:grpSpPr>
        <a:xfrm>
          <a:off x="0" y="0"/>
          <a:ext cx="0" cy="0"/>
          <a:chOff x="0" y="0"/>
          <a:chExt cx="0" cy="0"/>
        </a:xfrm>
      </p:grpSpPr>
      <p:sp>
        <p:nvSpPr>
          <p:cNvPr id="755" name="Google Shape;755;p40"/>
          <p:cNvSpPr txBox="1"/>
          <p:nvPr>
            <p:ph type="title"/>
          </p:nvPr>
        </p:nvSpPr>
        <p:spPr>
          <a:xfrm>
            <a:off x="713250" y="381850"/>
            <a:ext cx="7717500" cy="52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Funciones</a:t>
            </a:r>
            <a:endParaRPr/>
          </a:p>
        </p:txBody>
      </p:sp>
      <p:grpSp>
        <p:nvGrpSpPr>
          <p:cNvPr id="756" name="Google Shape;756;p40"/>
          <p:cNvGrpSpPr/>
          <p:nvPr/>
        </p:nvGrpSpPr>
        <p:grpSpPr>
          <a:xfrm>
            <a:off x="5839231" y="2671194"/>
            <a:ext cx="409459" cy="496701"/>
            <a:chOff x="6069423" y="2891892"/>
            <a:chExt cx="362321" cy="364231"/>
          </a:xfrm>
        </p:grpSpPr>
        <p:sp>
          <p:nvSpPr>
            <p:cNvPr id="757" name="Google Shape;757;p40"/>
            <p:cNvSpPr/>
            <p:nvPr/>
          </p:nvSpPr>
          <p:spPr>
            <a:xfrm>
              <a:off x="6069423" y="2891892"/>
              <a:ext cx="278958" cy="278958"/>
            </a:xfrm>
            <a:custGeom>
              <a:rect b="b" l="l" r="r" t="t"/>
              <a:pathLst>
                <a:path extrusionOk="0" h="8764" w="8764">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p:nvPr/>
          </p:nvSpPr>
          <p:spPr>
            <a:xfrm>
              <a:off x="6161507" y="2967679"/>
              <a:ext cx="111851" cy="97432"/>
            </a:xfrm>
            <a:custGeom>
              <a:rect b="b" l="l" r="r" t="t"/>
              <a:pathLst>
                <a:path extrusionOk="0" h="3061" w="3514">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0"/>
            <p:cNvSpPr/>
            <p:nvPr/>
          </p:nvSpPr>
          <p:spPr>
            <a:xfrm>
              <a:off x="6144828" y="3007848"/>
              <a:ext cx="105389" cy="88742"/>
            </a:xfrm>
            <a:custGeom>
              <a:rect b="b" l="l" r="r" t="t"/>
              <a:pathLst>
                <a:path extrusionOk="0" h="2788" w="3311">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p:nvPr/>
          </p:nvSpPr>
          <p:spPr>
            <a:xfrm>
              <a:off x="6245633" y="3069248"/>
              <a:ext cx="186110" cy="186874"/>
            </a:xfrm>
            <a:custGeom>
              <a:rect b="b" l="l" r="r" t="t"/>
              <a:pathLst>
                <a:path extrusionOk="0" h="5871" w="5847">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0"/>
            <p:cNvSpPr/>
            <p:nvPr/>
          </p:nvSpPr>
          <p:spPr>
            <a:xfrm>
              <a:off x="6305888" y="3129884"/>
              <a:ext cx="64488" cy="64456"/>
            </a:xfrm>
            <a:custGeom>
              <a:rect b="b" l="l" r="r" t="t"/>
              <a:pathLst>
                <a:path extrusionOk="0" h="2025" w="2026">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p:nvPr/>
          </p:nvSpPr>
          <p:spPr>
            <a:xfrm>
              <a:off x="6173634" y="2997631"/>
              <a:ext cx="70153" cy="70153"/>
            </a:xfrm>
            <a:custGeom>
              <a:rect b="b" l="l" r="r" t="t"/>
              <a:pathLst>
                <a:path extrusionOk="0" h="2204" w="2204">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40"/>
          <p:cNvGrpSpPr/>
          <p:nvPr/>
        </p:nvGrpSpPr>
        <p:grpSpPr>
          <a:xfrm rot="779976">
            <a:off x="5555348" y="1546212"/>
            <a:ext cx="375188" cy="484714"/>
            <a:chOff x="7055134" y="2919170"/>
            <a:chExt cx="290321" cy="310820"/>
          </a:xfrm>
        </p:grpSpPr>
        <p:sp>
          <p:nvSpPr>
            <p:cNvPr id="764" name="Google Shape;764;p40"/>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0"/>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0"/>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0"/>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0"/>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0"/>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40"/>
          <p:cNvGrpSpPr/>
          <p:nvPr/>
        </p:nvGrpSpPr>
        <p:grpSpPr>
          <a:xfrm>
            <a:off x="2711417" y="335243"/>
            <a:ext cx="710689" cy="617310"/>
            <a:chOff x="1817317" y="2480330"/>
            <a:chExt cx="350958" cy="263043"/>
          </a:xfrm>
        </p:grpSpPr>
        <p:sp>
          <p:nvSpPr>
            <p:cNvPr id="779" name="Google Shape;779;p40"/>
            <p:cNvSpPr/>
            <p:nvPr/>
          </p:nvSpPr>
          <p:spPr>
            <a:xfrm>
              <a:off x="1817317" y="2480330"/>
              <a:ext cx="350958" cy="191426"/>
            </a:xfrm>
            <a:custGeom>
              <a:rect b="b" l="l" r="r" t="t"/>
              <a:pathLst>
                <a:path extrusionOk="0" h="6014" w="11026">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0"/>
            <p:cNvSpPr/>
            <p:nvPr/>
          </p:nvSpPr>
          <p:spPr>
            <a:xfrm>
              <a:off x="1926844" y="2568626"/>
              <a:ext cx="131140" cy="174747"/>
            </a:xfrm>
            <a:custGeom>
              <a:rect b="b" l="l" r="r" t="t"/>
              <a:pathLst>
                <a:path extrusionOk="0" h="5490" w="412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0"/>
            <p:cNvSpPr/>
            <p:nvPr/>
          </p:nvSpPr>
          <p:spPr>
            <a:xfrm>
              <a:off x="1965485" y="2639893"/>
              <a:ext cx="55002" cy="70885"/>
            </a:xfrm>
            <a:custGeom>
              <a:rect b="b" l="l" r="r" t="t"/>
              <a:pathLst>
                <a:path extrusionOk="0" h="2227" w="1728">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0"/>
            <p:cNvSpPr/>
            <p:nvPr/>
          </p:nvSpPr>
          <p:spPr>
            <a:xfrm>
              <a:off x="1965103" y="2503406"/>
              <a:ext cx="43989" cy="31162"/>
            </a:xfrm>
            <a:custGeom>
              <a:rect b="b" l="l" r="r" t="t"/>
              <a:pathLst>
                <a:path extrusionOk="0" h="979" w="1382">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0"/>
            <p:cNvSpPr/>
            <p:nvPr/>
          </p:nvSpPr>
          <p:spPr>
            <a:xfrm>
              <a:off x="2052668" y="2537369"/>
              <a:ext cx="34504" cy="30175"/>
            </a:xfrm>
            <a:custGeom>
              <a:rect b="b" l="l" r="r" t="t"/>
              <a:pathLst>
                <a:path extrusionOk="0" h="948" w="1084">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40"/>
          <p:cNvGrpSpPr/>
          <p:nvPr/>
        </p:nvGrpSpPr>
        <p:grpSpPr>
          <a:xfrm rot="60050">
            <a:off x="230008" y="3505435"/>
            <a:ext cx="783059" cy="959812"/>
            <a:chOff x="4674791" y="1977447"/>
            <a:chExt cx="344528" cy="344114"/>
          </a:xfrm>
        </p:grpSpPr>
        <p:sp>
          <p:nvSpPr>
            <p:cNvPr id="785" name="Google Shape;785;p40"/>
            <p:cNvSpPr/>
            <p:nvPr/>
          </p:nvSpPr>
          <p:spPr>
            <a:xfrm>
              <a:off x="4696022" y="1996768"/>
              <a:ext cx="29570" cy="29220"/>
            </a:xfrm>
            <a:custGeom>
              <a:rect b="b" l="l" r="r" t="t"/>
              <a:pathLst>
                <a:path extrusionOk="0" h="918" w="929">
                  <a:moveTo>
                    <a:pt x="476" y="310"/>
                  </a:moveTo>
                  <a:cubicBezTo>
                    <a:pt x="548" y="310"/>
                    <a:pt x="631" y="369"/>
                    <a:pt x="631" y="465"/>
                  </a:cubicBezTo>
                  <a:cubicBezTo>
                    <a:pt x="631" y="536"/>
                    <a:pt x="572" y="607"/>
                    <a:pt x="476" y="607"/>
                  </a:cubicBezTo>
                  <a:cubicBezTo>
                    <a:pt x="405" y="607"/>
                    <a:pt x="334" y="548"/>
                    <a:pt x="334" y="465"/>
                  </a:cubicBezTo>
                  <a:cubicBezTo>
                    <a:pt x="334" y="381"/>
                    <a:pt x="393" y="310"/>
                    <a:pt x="476"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0"/>
            <p:cNvSpPr/>
            <p:nvPr/>
          </p:nvSpPr>
          <p:spPr>
            <a:xfrm>
              <a:off x="4733899" y="1996768"/>
              <a:ext cx="29602" cy="29220"/>
            </a:xfrm>
            <a:custGeom>
              <a:rect b="b" l="l" r="r" t="t"/>
              <a:pathLst>
                <a:path extrusionOk="0" h="918" w="930">
                  <a:moveTo>
                    <a:pt x="465" y="310"/>
                  </a:moveTo>
                  <a:cubicBezTo>
                    <a:pt x="549" y="310"/>
                    <a:pt x="608" y="369"/>
                    <a:pt x="608" y="465"/>
                  </a:cubicBezTo>
                  <a:cubicBezTo>
                    <a:pt x="608" y="536"/>
                    <a:pt x="549" y="607"/>
                    <a:pt x="465" y="607"/>
                  </a:cubicBezTo>
                  <a:cubicBezTo>
                    <a:pt x="394" y="607"/>
                    <a:pt x="310" y="548"/>
                    <a:pt x="310" y="465"/>
                  </a:cubicBezTo>
                  <a:cubicBezTo>
                    <a:pt x="310" y="381"/>
                    <a:pt x="370" y="310"/>
                    <a:pt x="465" y="310"/>
                  </a:cubicBezTo>
                  <a:close/>
                  <a:moveTo>
                    <a:pt x="465" y="0"/>
                  </a:moveTo>
                  <a:cubicBezTo>
                    <a:pt x="215" y="0"/>
                    <a:pt x="1" y="203"/>
                    <a:pt x="1" y="465"/>
                  </a:cubicBezTo>
                  <a:cubicBezTo>
                    <a:pt x="1" y="715"/>
                    <a:pt x="215" y="917"/>
                    <a:pt x="465" y="917"/>
                  </a:cubicBezTo>
                  <a:cubicBezTo>
                    <a:pt x="715" y="917"/>
                    <a:pt x="930" y="715"/>
                    <a:pt x="930" y="465"/>
                  </a:cubicBezTo>
                  <a:cubicBezTo>
                    <a:pt x="930"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0"/>
            <p:cNvSpPr/>
            <p:nvPr/>
          </p:nvSpPr>
          <p:spPr>
            <a:xfrm>
              <a:off x="4771809" y="1996768"/>
              <a:ext cx="29602" cy="29220"/>
            </a:xfrm>
            <a:custGeom>
              <a:rect b="b" l="l" r="r" t="t"/>
              <a:pathLst>
                <a:path extrusionOk="0" h="918" w="930">
                  <a:moveTo>
                    <a:pt x="465" y="310"/>
                  </a:moveTo>
                  <a:cubicBezTo>
                    <a:pt x="536" y="310"/>
                    <a:pt x="608" y="369"/>
                    <a:pt x="608" y="465"/>
                  </a:cubicBezTo>
                  <a:cubicBezTo>
                    <a:pt x="608" y="536"/>
                    <a:pt x="548" y="607"/>
                    <a:pt x="465" y="607"/>
                  </a:cubicBezTo>
                  <a:cubicBezTo>
                    <a:pt x="393" y="607"/>
                    <a:pt x="310" y="548"/>
                    <a:pt x="310" y="465"/>
                  </a:cubicBezTo>
                  <a:cubicBezTo>
                    <a:pt x="310" y="381"/>
                    <a:pt x="370" y="310"/>
                    <a:pt x="465"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0"/>
            <p:cNvSpPr/>
            <p:nvPr/>
          </p:nvSpPr>
          <p:spPr>
            <a:xfrm>
              <a:off x="4674791" y="1977447"/>
              <a:ext cx="344528" cy="344114"/>
            </a:xfrm>
            <a:custGeom>
              <a:rect b="b" l="l" r="r" t="t"/>
              <a:pathLst>
                <a:path extrusionOk="0" h="10811" w="10824">
                  <a:moveTo>
                    <a:pt x="10466" y="2155"/>
                  </a:moveTo>
                  <a:lnTo>
                    <a:pt x="10466" y="10120"/>
                  </a:lnTo>
                  <a:lnTo>
                    <a:pt x="10478" y="10120"/>
                  </a:lnTo>
                  <a:cubicBezTo>
                    <a:pt x="10478" y="10323"/>
                    <a:pt x="10311" y="10501"/>
                    <a:pt x="10085" y="10501"/>
                  </a:cubicBezTo>
                  <a:lnTo>
                    <a:pt x="667" y="10501"/>
                  </a:lnTo>
                  <a:cubicBezTo>
                    <a:pt x="465" y="10501"/>
                    <a:pt x="286" y="10335"/>
                    <a:pt x="286" y="10120"/>
                  </a:cubicBezTo>
                  <a:lnTo>
                    <a:pt x="286" y="2155"/>
                  </a:lnTo>
                  <a:close/>
                  <a:moveTo>
                    <a:pt x="703" y="0"/>
                  </a:moveTo>
                  <a:cubicBezTo>
                    <a:pt x="310" y="0"/>
                    <a:pt x="0" y="310"/>
                    <a:pt x="0" y="691"/>
                  </a:cubicBezTo>
                  <a:lnTo>
                    <a:pt x="0" y="10120"/>
                  </a:lnTo>
                  <a:cubicBezTo>
                    <a:pt x="0" y="10501"/>
                    <a:pt x="310" y="10811"/>
                    <a:pt x="703" y="10811"/>
                  </a:cubicBezTo>
                  <a:lnTo>
                    <a:pt x="10121" y="10811"/>
                  </a:lnTo>
                  <a:cubicBezTo>
                    <a:pt x="10502" y="10811"/>
                    <a:pt x="10823" y="10501"/>
                    <a:pt x="10823" y="10120"/>
                  </a:cubicBezTo>
                  <a:lnTo>
                    <a:pt x="10823" y="691"/>
                  </a:lnTo>
                  <a:cubicBezTo>
                    <a:pt x="10799" y="310"/>
                    <a:pt x="10490" y="0"/>
                    <a:pt x="10109" y="0"/>
                  </a:cubicBezTo>
                  <a:lnTo>
                    <a:pt x="5025" y="0"/>
                  </a:lnTo>
                  <a:cubicBezTo>
                    <a:pt x="4942" y="0"/>
                    <a:pt x="4870" y="71"/>
                    <a:pt x="4870" y="155"/>
                  </a:cubicBezTo>
                  <a:cubicBezTo>
                    <a:pt x="4870" y="250"/>
                    <a:pt x="4942" y="321"/>
                    <a:pt x="5025" y="321"/>
                  </a:cubicBezTo>
                  <a:lnTo>
                    <a:pt x="10109" y="321"/>
                  </a:lnTo>
                  <a:cubicBezTo>
                    <a:pt x="10311" y="321"/>
                    <a:pt x="10490" y="488"/>
                    <a:pt x="10490" y="714"/>
                  </a:cubicBezTo>
                  <a:lnTo>
                    <a:pt x="10490" y="1857"/>
                  </a:lnTo>
                  <a:lnTo>
                    <a:pt x="310" y="1857"/>
                  </a:lnTo>
                  <a:lnTo>
                    <a:pt x="310" y="714"/>
                  </a:lnTo>
                  <a:cubicBezTo>
                    <a:pt x="310" y="500"/>
                    <a:pt x="477" y="321"/>
                    <a:pt x="703" y="321"/>
                  </a:cubicBezTo>
                  <a:lnTo>
                    <a:pt x="4049" y="321"/>
                  </a:lnTo>
                  <a:cubicBezTo>
                    <a:pt x="4132" y="321"/>
                    <a:pt x="4215" y="250"/>
                    <a:pt x="4215" y="155"/>
                  </a:cubicBezTo>
                  <a:cubicBezTo>
                    <a:pt x="4215" y="71"/>
                    <a:pt x="4132" y="0"/>
                    <a:pt x="4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0"/>
            <p:cNvSpPr/>
            <p:nvPr/>
          </p:nvSpPr>
          <p:spPr>
            <a:xfrm>
              <a:off x="4696022" y="2073160"/>
              <a:ext cx="13655" cy="27469"/>
            </a:xfrm>
            <a:custGeom>
              <a:rect b="b" l="l" r="r" t="t"/>
              <a:pathLst>
                <a:path extrusionOk="0" h="863" w="429">
                  <a:moveTo>
                    <a:pt x="249" y="1"/>
                  </a:moveTo>
                  <a:cubicBezTo>
                    <a:pt x="198" y="1"/>
                    <a:pt x="148" y="22"/>
                    <a:pt x="119" y="65"/>
                  </a:cubicBezTo>
                  <a:cubicBezTo>
                    <a:pt x="48" y="184"/>
                    <a:pt x="0" y="327"/>
                    <a:pt x="0" y="470"/>
                  </a:cubicBezTo>
                  <a:lnTo>
                    <a:pt x="0" y="708"/>
                  </a:lnTo>
                  <a:cubicBezTo>
                    <a:pt x="0" y="779"/>
                    <a:pt x="72" y="863"/>
                    <a:pt x="167" y="863"/>
                  </a:cubicBezTo>
                  <a:cubicBezTo>
                    <a:pt x="250" y="863"/>
                    <a:pt x="334" y="779"/>
                    <a:pt x="334" y="696"/>
                  </a:cubicBezTo>
                  <a:lnTo>
                    <a:pt x="334" y="470"/>
                  </a:lnTo>
                  <a:cubicBezTo>
                    <a:pt x="334" y="398"/>
                    <a:pt x="357" y="303"/>
                    <a:pt x="393" y="243"/>
                  </a:cubicBezTo>
                  <a:cubicBezTo>
                    <a:pt x="429" y="172"/>
                    <a:pt x="417" y="65"/>
                    <a:pt x="346" y="29"/>
                  </a:cubicBezTo>
                  <a:cubicBezTo>
                    <a:pt x="317" y="10"/>
                    <a:pt x="283"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0"/>
            <p:cNvSpPr/>
            <p:nvPr/>
          </p:nvSpPr>
          <p:spPr>
            <a:xfrm>
              <a:off x="4711173" y="2279419"/>
              <a:ext cx="28456" cy="10695"/>
            </a:xfrm>
            <a:custGeom>
              <a:rect b="b" l="l" r="r" t="t"/>
              <a:pathLst>
                <a:path extrusionOk="0" h="336" w="894">
                  <a:moveTo>
                    <a:pt x="170" y="1"/>
                  </a:moveTo>
                  <a:cubicBezTo>
                    <a:pt x="96" y="1"/>
                    <a:pt x="34" y="57"/>
                    <a:pt x="12" y="133"/>
                  </a:cubicBezTo>
                  <a:cubicBezTo>
                    <a:pt x="0" y="228"/>
                    <a:pt x="60" y="300"/>
                    <a:pt x="131" y="312"/>
                  </a:cubicBezTo>
                  <a:cubicBezTo>
                    <a:pt x="179" y="312"/>
                    <a:pt x="215" y="336"/>
                    <a:pt x="251" y="336"/>
                  </a:cubicBezTo>
                  <a:lnTo>
                    <a:pt x="727" y="336"/>
                  </a:lnTo>
                  <a:cubicBezTo>
                    <a:pt x="822" y="336"/>
                    <a:pt x="893" y="252"/>
                    <a:pt x="893" y="169"/>
                  </a:cubicBezTo>
                  <a:cubicBezTo>
                    <a:pt x="893" y="74"/>
                    <a:pt x="822" y="2"/>
                    <a:pt x="727" y="2"/>
                  </a:cubicBezTo>
                  <a:lnTo>
                    <a:pt x="191" y="2"/>
                  </a:lnTo>
                  <a:cubicBezTo>
                    <a:pt x="184" y="1"/>
                    <a:pt x="177"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0"/>
            <p:cNvSpPr/>
            <p:nvPr/>
          </p:nvSpPr>
          <p:spPr>
            <a:xfrm>
              <a:off x="4714197" y="2064216"/>
              <a:ext cx="28456" cy="10631"/>
            </a:xfrm>
            <a:custGeom>
              <a:rect b="b" l="l" r="r" t="t"/>
              <a:pathLst>
                <a:path extrusionOk="0" h="334" w="894">
                  <a:moveTo>
                    <a:pt x="156" y="1"/>
                  </a:moveTo>
                  <a:cubicBezTo>
                    <a:pt x="72" y="1"/>
                    <a:pt x="1" y="84"/>
                    <a:pt x="1" y="167"/>
                  </a:cubicBezTo>
                  <a:cubicBezTo>
                    <a:pt x="13"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0"/>
            <p:cNvSpPr/>
            <p:nvPr/>
          </p:nvSpPr>
          <p:spPr>
            <a:xfrm>
              <a:off x="4747173" y="2279482"/>
              <a:ext cx="28456" cy="10631"/>
            </a:xfrm>
            <a:custGeom>
              <a:rect b="b" l="l" r="r" t="t"/>
              <a:pathLst>
                <a:path extrusionOk="0" h="334" w="894">
                  <a:moveTo>
                    <a:pt x="167" y="0"/>
                  </a:moveTo>
                  <a:cubicBezTo>
                    <a:pt x="72" y="0"/>
                    <a:pt x="1" y="72"/>
                    <a:pt x="1" y="167"/>
                  </a:cubicBezTo>
                  <a:cubicBezTo>
                    <a:pt x="1"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0"/>
            <p:cNvSpPr/>
            <p:nvPr/>
          </p:nvSpPr>
          <p:spPr>
            <a:xfrm>
              <a:off x="4750196" y="2064216"/>
              <a:ext cx="28456" cy="10631"/>
            </a:xfrm>
            <a:custGeom>
              <a:rect b="b" l="l" r="r" t="t"/>
              <a:pathLst>
                <a:path extrusionOk="0" h="334" w="894">
                  <a:moveTo>
                    <a:pt x="156" y="1"/>
                  </a:moveTo>
                  <a:cubicBezTo>
                    <a:pt x="72" y="1"/>
                    <a:pt x="1" y="84"/>
                    <a:pt x="1" y="167"/>
                  </a:cubicBezTo>
                  <a:cubicBezTo>
                    <a:pt x="1"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0"/>
            <p:cNvSpPr/>
            <p:nvPr/>
          </p:nvSpPr>
          <p:spPr>
            <a:xfrm>
              <a:off x="4696022" y="2107791"/>
              <a:ext cx="10631" cy="28838"/>
            </a:xfrm>
            <a:custGeom>
              <a:rect b="b" l="l" r="r" t="t"/>
              <a:pathLst>
                <a:path extrusionOk="0" h="906" w="334">
                  <a:moveTo>
                    <a:pt x="167" y="1"/>
                  </a:moveTo>
                  <a:cubicBezTo>
                    <a:pt x="72" y="1"/>
                    <a:pt x="0" y="84"/>
                    <a:pt x="0" y="167"/>
                  </a:cubicBezTo>
                  <a:lnTo>
                    <a:pt x="0" y="739"/>
                  </a:lnTo>
                  <a:cubicBezTo>
                    <a:pt x="0" y="822"/>
                    <a:pt x="72" y="906"/>
                    <a:pt x="167" y="906"/>
                  </a:cubicBezTo>
                  <a:cubicBezTo>
                    <a:pt x="250" y="906"/>
                    <a:pt x="334" y="822"/>
                    <a:pt x="334" y="739"/>
                  </a:cubicBezTo>
                  <a:lnTo>
                    <a:pt x="334" y="167"/>
                  </a:lnTo>
                  <a:cubicBezTo>
                    <a:pt x="334"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0"/>
            <p:cNvSpPr/>
            <p:nvPr/>
          </p:nvSpPr>
          <p:spPr>
            <a:xfrm>
              <a:off x="4695640" y="2251058"/>
              <a:ext cx="12541" cy="28074"/>
            </a:xfrm>
            <a:custGeom>
              <a:rect b="b" l="l" r="r" t="t"/>
              <a:pathLst>
                <a:path extrusionOk="0" h="882" w="394">
                  <a:moveTo>
                    <a:pt x="155" y="0"/>
                  </a:moveTo>
                  <a:cubicBezTo>
                    <a:pt x="72" y="0"/>
                    <a:pt x="0" y="72"/>
                    <a:pt x="0" y="167"/>
                  </a:cubicBezTo>
                  <a:lnTo>
                    <a:pt x="0" y="488"/>
                  </a:lnTo>
                  <a:cubicBezTo>
                    <a:pt x="0" y="596"/>
                    <a:pt x="12" y="703"/>
                    <a:pt x="60" y="786"/>
                  </a:cubicBezTo>
                  <a:cubicBezTo>
                    <a:pt x="107" y="846"/>
                    <a:pt x="167" y="881"/>
                    <a:pt x="227" y="881"/>
                  </a:cubicBezTo>
                  <a:cubicBezTo>
                    <a:pt x="238" y="881"/>
                    <a:pt x="262" y="881"/>
                    <a:pt x="286" y="869"/>
                  </a:cubicBezTo>
                  <a:cubicBezTo>
                    <a:pt x="358" y="834"/>
                    <a:pt x="393" y="727"/>
                    <a:pt x="358" y="655"/>
                  </a:cubicBezTo>
                  <a:cubicBezTo>
                    <a:pt x="322" y="596"/>
                    <a:pt x="322" y="548"/>
                    <a:pt x="322" y="488"/>
                  </a:cubicBezTo>
                  <a:lnTo>
                    <a:pt x="322" y="167"/>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0"/>
            <p:cNvSpPr/>
            <p:nvPr/>
          </p:nvSpPr>
          <p:spPr>
            <a:xfrm>
              <a:off x="4782790" y="2279482"/>
              <a:ext cx="28456" cy="10631"/>
            </a:xfrm>
            <a:custGeom>
              <a:rect b="b" l="l" r="r" t="t"/>
              <a:pathLst>
                <a:path extrusionOk="0" h="334" w="894">
                  <a:moveTo>
                    <a:pt x="167" y="0"/>
                  </a:moveTo>
                  <a:cubicBezTo>
                    <a:pt x="72" y="0"/>
                    <a:pt x="1" y="72"/>
                    <a:pt x="1" y="167"/>
                  </a:cubicBezTo>
                  <a:cubicBezTo>
                    <a:pt x="13"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0"/>
            <p:cNvSpPr/>
            <p:nvPr/>
          </p:nvSpPr>
          <p:spPr>
            <a:xfrm>
              <a:off x="4696022" y="2143409"/>
              <a:ext cx="10631" cy="28456"/>
            </a:xfrm>
            <a:custGeom>
              <a:rect b="b" l="l" r="r" t="t"/>
              <a:pathLst>
                <a:path extrusionOk="0" h="894" w="334">
                  <a:moveTo>
                    <a:pt x="167" y="1"/>
                  </a:moveTo>
                  <a:cubicBezTo>
                    <a:pt x="72" y="1"/>
                    <a:pt x="0" y="72"/>
                    <a:pt x="0" y="168"/>
                  </a:cubicBezTo>
                  <a:lnTo>
                    <a:pt x="0" y="739"/>
                  </a:lnTo>
                  <a:cubicBezTo>
                    <a:pt x="0" y="822"/>
                    <a:pt x="72" y="894"/>
                    <a:pt x="167" y="894"/>
                  </a:cubicBezTo>
                  <a:cubicBezTo>
                    <a:pt x="250" y="894"/>
                    <a:pt x="334" y="822"/>
                    <a:pt x="334" y="739"/>
                  </a:cubicBezTo>
                  <a:lnTo>
                    <a:pt x="334" y="168"/>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0"/>
            <p:cNvSpPr/>
            <p:nvPr/>
          </p:nvSpPr>
          <p:spPr>
            <a:xfrm>
              <a:off x="4696022" y="2215440"/>
              <a:ext cx="10631" cy="28074"/>
            </a:xfrm>
            <a:custGeom>
              <a:rect b="b" l="l" r="r" t="t"/>
              <a:pathLst>
                <a:path extrusionOk="0" h="882" w="334">
                  <a:moveTo>
                    <a:pt x="167" y="0"/>
                  </a:moveTo>
                  <a:cubicBezTo>
                    <a:pt x="72" y="0"/>
                    <a:pt x="0" y="83"/>
                    <a:pt x="0" y="167"/>
                  </a:cubicBezTo>
                  <a:lnTo>
                    <a:pt x="0" y="738"/>
                  </a:lnTo>
                  <a:cubicBezTo>
                    <a:pt x="0" y="810"/>
                    <a:pt x="72" y="881"/>
                    <a:pt x="167" y="881"/>
                  </a:cubicBezTo>
                  <a:cubicBezTo>
                    <a:pt x="250" y="881"/>
                    <a:pt x="334" y="810"/>
                    <a:pt x="334" y="715"/>
                  </a:cubicBezTo>
                  <a:lnTo>
                    <a:pt x="334" y="167"/>
                  </a:lnTo>
                  <a:cubicBezTo>
                    <a:pt x="334" y="83"/>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0"/>
            <p:cNvSpPr/>
            <p:nvPr/>
          </p:nvSpPr>
          <p:spPr>
            <a:xfrm>
              <a:off x="4696022" y="2179441"/>
              <a:ext cx="10631" cy="28424"/>
            </a:xfrm>
            <a:custGeom>
              <a:rect b="b" l="l" r="r" t="t"/>
              <a:pathLst>
                <a:path extrusionOk="0" h="893" w="334">
                  <a:moveTo>
                    <a:pt x="167" y="0"/>
                  </a:moveTo>
                  <a:cubicBezTo>
                    <a:pt x="72" y="0"/>
                    <a:pt x="0" y="71"/>
                    <a:pt x="0" y="167"/>
                  </a:cubicBezTo>
                  <a:lnTo>
                    <a:pt x="0" y="738"/>
                  </a:lnTo>
                  <a:cubicBezTo>
                    <a:pt x="0" y="822"/>
                    <a:pt x="72" y="893"/>
                    <a:pt x="167" y="893"/>
                  </a:cubicBezTo>
                  <a:cubicBezTo>
                    <a:pt x="250" y="893"/>
                    <a:pt x="334" y="822"/>
                    <a:pt x="334" y="738"/>
                  </a:cubicBezTo>
                  <a:lnTo>
                    <a:pt x="334" y="167"/>
                  </a:lnTo>
                  <a:cubicBezTo>
                    <a:pt x="334"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0"/>
            <p:cNvSpPr/>
            <p:nvPr/>
          </p:nvSpPr>
          <p:spPr>
            <a:xfrm>
              <a:off x="4854790" y="2146847"/>
              <a:ext cx="10281" cy="28456"/>
            </a:xfrm>
            <a:custGeom>
              <a:rect b="b" l="l" r="r" t="t"/>
              <a:pathLst>
                <a:path extrusionOk="0" h="894" w="323">
                  <a:moveTo>
                    <a:pt x="168" y="0"/>
                  </a:moveTo>
                  <a:cubicBezTo>
                    <a:pt x="72" y="0"/>
                    <a:pt x="1" y="72"/>
                    <a:pt x="1" y="167"/>
                  </a:cubicBezTo>
                  <a:lnTo>
                    <a:pt x="1" y="726"/>
                  </a:lnTo>
                  <a:cubicBezTo>
                    <a:pt x="1" y="822"/>
                    <a:pt x="72" y="893"/>
                    <a:pt x="168" y="893"/>
                  </a:cubicBezTo>
                  <a:cubicBezTo>
                    <a:pt x="251" y="893"/>
                    <a:pt x="322" y="822"/>
                    <a:pt x="322" y="726"/>
                  </a:cubicBezTo>
                  <a:lnTo>
                    <a:pt x="322" y="167"/>
                  </a:lnTo>
                  <a:cubicBezTo>
                    <a:pt x="311"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0"/>
            <p:cNvSpPr/>
            <p:nvPr/>
          </p:nvSpPr>
          <p:spPr>
            <a:xfrm>
              <a:off x="4854790" y="2110847"/>
              <a:ext cx="10281" cy="28424"/>
            </a:xfrm>
            <a:custGeom>
              <a:rect b="b" l="l" r="r" t="t"/>
              <a:pathLst>
                <a:path extrusionOk="0" h="893" w="323">
                  <a:moveTo>
                    <a:pt x="168" y="0"/>
                  </a:moveTo>
                  <a:cubicBezTo>
                    <a:pt x="72" y="0"/>
                    <a:pt x="1" y="71"/>
                    <a:pt x="1" y="167"/>
                  </a:cubicBezTo>
                  <a:lnTo>
                    <a:pt x="1" y="726"/>
                  </a:lnTo>
                  <a:cubicBezTo>
                    <a:pt x="1" y="822"/>
                    <a:pt x="72" y="893"/>
                    <a:pt x="168" y="893"/>
                  </a:cubicBezTo>
                  <a:cubicBezTo>
                    <a:pt x="251" y="893"/>
                    <a:pt x="322" y="822"/>
                    <a:pt x="322" y="726"/>
                  </a:cubicBezTo>
                  <a:lnTo>
                    <a:pt x="322" y="167"/>
                  </a:lnTo>
                  <a:cubicBezTo>
                    <a:pt x="311" y="71"/>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0"/>
            <p:cNvSpPr/>
            <p:nvPr/>
          </p:nvSpPr>
          <p:spPr>
            <a:xfrm>
              <a:off x="4854790" y="2182846"/>
              <a:ext cx="10281" cy="28456"/>
            </a:xfrm>
            <a:custGeom>
              <a:rect b="b" l="l" r="r" t="t"/>
              <a:pathLst>
                <a:path extrusionOk="0" h="894" w="323">
                  <a:moveTo>
                    <a:pt x="168" y="0"/>
                  </a:moveTo>
                  <a:cubicBezTo>
                    <a:pt x="72" y="0"/>
                    <a:pt x="1" y="72"/>
                    <a:pt x="1" y="167"/>
                  </a:cubicBezTo>
                  <a:lnTo>
                    <a:pt x="1" y="726"/>
                  </a:lnTo>
                  <a:cubicBezTo>
                    <a:pt x="1" y="822"/>
                    <a:pt x="72" y="893"/>
                    <a:pt x="168" y="893"/>
                  </a:cubicBezTo>
                  <a:cubicBezTo>
                    <a:pt x="251" y="893"/>
                    <a:pt x="322" y="822"/>
                    <a:pt x="322" y="726"/>
                  </a:cubicBezTo>
                  <a:lnTo>
                    <a:pt x="322" y="155"/>
                  </a:lnTo>
                  <a:cubicBezTo>
                    <a:pt x="311" y="60"/>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0"/>
            <p:cNvSpPr/>
            <p:nvPr/>
          </p:nvSpPr>
          <p:spPr>
            <a:xfrm>
              <a:off x="4852912" y="2075738"/>
              <a:ext cx="12159" cy="27915"/>
            </a:xfrm>
            <a:custGeom>
              <a:rect b="b" l="l" r="r" t="t"/>
              <a:pathLst>
                <a:path extrusionOk="0" h="877" w="382">
                  <a:moveTo>
                    <a:pt x="185" y="0"/>
                  </a:moveTo>
                  <a:cubicBezTo>
                    <a:pt x="162" y="0"/>
                    <a:pt x="139" y="6"/>
                    <a:pt x="119" y="20"/>
                  </a:cubicBezTo>
                  <a:cubicBezTo>
                    <a:pt x="48" y="43"/>
                    <a:pt x="0" y="151"/>
                    <a:pt x="48" y="222"/>
                  </a:cubicBezTo>
                  <a:cubicBezTo>
                    <a:pt x="48" y="270"/>
                    <a:pt x="60" y="329"/>
                    <a:pt x="60" y="389"/>
                  </a:cubicBezTo>
                  <a:lnTo>
                    <a:pt x="60" y="722"/>
                  </a:lnTo>
                  <a:cubicBezTo>
                    <a:pt x="60" y="805"/>
                    <a:pt x="131" y="877"/>
                    <a:pt x="227" y="877"/>
                  </a:cubicBezTo>
                  <a:cubicBezTo>
                    <a:pt x="310" y="877"/>
                    <a:pt x="381" y="805"/>
                    <a:pt x="381" y="722"/>
                  </a:cubicBezTo>
                  <a:lnTo>
                    <a:pt x="381" y="389"/>
                  </a:lnTo>
                  <a:cubicBezTo>
                    <a:pt x="381" y="281"/>
                    <a:pt x="370" y="186"/>
                    <a:pt x="322" y="91"/>
                  </a:cubicBezTo>
                  <a:cubicBezTo>
                    <a:pt x="305" y="39"/>
                    <a:pt x="244"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0"/>
            <p:cNvSpPr/>
            <p:nvPr/>
          </p:nvSpPr>
          <p:spPr>
            <a:xfrm>
              <a:off x="4854790" y="2218464"/>
              <a:ext cx="10281" cy="28456"/>
            </a:xfrm>
            <a:custGeom>
              <a:rect b="b" l="l" r="r" t="t"/>
              <a:pathLst>
                <a:path extrusionOk="0" h="894" w="323">
                  <a:moveTo>
                    <a:pt x="168" y="0"/>
                  </a:moveTo>
                  <a:cubicBezTo>
                    <a:pt x="72" y="0"/>
                    <a:pt x="1" y="72"/>
                    <a:pt x="1" y="167"/>
                  </a:cubicBezTo>
                  <a:lnTo>
                    <a:pt x="1" y="727"/>
                  </a:lnTo>
                  <a:cubicBezTo>
                    <a:pt x="1" y="822"/>
                    <a:pt x="72" y="893"/>
                    <a:pt x="168" y="893"/>
                  </a:cubicBezTo>
                  <a:cubicBezTo>
                    <a:pt x="251" y="893"/>
                    <a:pt x="322" y="822"/>
                    <a:pt x="322" y="727"/>
                  </a:cubicBezTo>
                  <a:lnTo>
                    <a:pt x="322" y="167"/>
                  </a:lnTo>
                  <a:cubicBezTo>
                    <a:pt x="311"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0"/>
            <p:cNvSpPr/>
            <p:nvPr/>
          </p:nvSpPr>
          <p:spPr>
            <a:xfrm>
              <a:off x="4821464" y="2064598"/>
              <a:ext cx="29188" cy="10249"/>
            </a:xfrm>
            <a:custGeom>
              <a:rect b="b" l="l" r="r" t="t"/>
              <a:pathLst>
                <a:path extrusionOk="0" h="322" w="917">
                  <a:moveTo>
                    <a:pt x="167" y="0"/>
                  </a:moveTo>
                  <a:cubicBezTo>
                    <a:pt x="84" y="0"/>
                    <a:pt x="0" y="72"/>
                    <a:pt x="0" y="155"/>
                  </a:cubicBezTo>
                  <a:cubicBezTo>
                    <a:pt x="0" y="250"/>
                    <a:pt x="84" y="322"/>
                    <a:pt x="167" y="322"/>
                  </a:cubicBezTo>
                  <a:lnTo>
                    <a:pt x="738" y="322"/>
                  </a:lnTo>
                  <a:cubicBezTo>
                    <a:pt x="810" y="322"/>
                    <a:pt x="881" y="262"/>
                    <a:pt x="893" y="191"/>
                  </a:cubicBezTo>
                  <a:cubicBezTo>
                    <a:pt x="917" y="96"/>
                    <a:pt x="857" y="24"/>
                    <a:pt x="762" y="12"/>
                  </a:cubicBezTo>
                  <a:cubicBezTo>
                    <a:pt x="715" y="12"/>
                    <a:pt x="691"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0"/>
            <p:cNvSpPr/>
            <p:nvPr/>
          </p:nvSpPr>
          <p:spPr>
            <a:xfrm>
              <a:off x="4785464" y="2064216"/>
              <a:ext cx="28456" cy="10631"/>
            </a:xfrm>
            <a:custGeom>
              <a:rect b="b" l="l" r="r" t="t"/>
              <a:pathLst>
                <a:path extrusionOk="0" h="334" w="894">
                  <a:moveTo>
                    <a:pt x="167" y="1"/>
                  </a:moveTo>
                  <a:cubicBezTo>
                    <a:pt x="83" y="1"/>
                    <a:pt x="0" y="84"/>
                    <a:pt x="0" y="167"/>
                  </a:cubicBezTo>
                  <a:cubicBezTo>
                    <a:pt x="24" y="262"/>
                    <a:pt x="83" y="334"/>
                    <a:pt x="167" y="334"/>
                  </a:cubicBezTo>
                  <a:lnTo>
                    <a:pt x="738" y="334"/>
                  </a:lnTo>
                  <a:cubicBezTo>
                    <a:pt x="822" y="334"/>
                    <a:pt x="893" y="262"/>
                    <a:pt x="893" y="167"/>
                  </a:cubicBezTo>
                  <a:cubicBezTo>
                    <a:pt x="893" y="84"/>
                    <a:pt x="822" y="1"/>
                    <a:pt x="7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0"/>
            <p:cNvSpPr/>
            <p:nvPr/>
          </p:nvSpPr>
          <p:spPr>
            <a:xfrm>
              <a:off x="4818790" y="2279482"/>
              <a:ext cx="28456" cy="10631"/>
            </a:xfrm>
            <a:custGeom>
              <a:rect b="b" l="l" r="r" t="t"/>
              <a:pathLst>
                <a:path extrusionOk="0" h="334" w="894">
                  <a:moveTo>
                    <a:pt x="168" y="0"/>
                  </a:moveTo>
                  <a:cubicBezTo>
                    <a:pt x="72" y="0"/>
                    <a:pt x="1" y="72"/>
                    <a:pt x="1" y="167"/>
                  </a:cubicBezTo>
                  <a:cubicBezTo>
                    <a:pt x="1" y="250"/>
                    <a:pt x="72" y="334"/>
                    <a:pt x="168"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0"/>
            <p:cNvSpPr/>
            <p:nvPr/>
          </p:nvSpPr>
          <p:spPr>
            <a:xfrm>
              <a:off x="4851002" y="2253700"/>
              <a:ext cx="14069" cy="28074"/>
            </a:xfrm>
            <a:custGeom>
              <a:rect b="b" l="l" r="r" t="t"/>
              <a:pathLst>
                <a:path extrusionOk="0" h="882" w="442">
                  <a:moveTo>
                    <a:pt x="275" y="1"/>
                  </a:moveTo>
                  <a:cubicBezTo>
                    <a:pt x="191" y="1"/>
                    <a:pt x="120" y="84"/>
                    <a:pt x="120" y="167"/>
                  </a:cubicBezTo>
                  <a:lnTo>
                    <a:pt x="120" y="405"/>
                  </a:lnTo>
                  <a:cubicBezTo>
                    <a:pt x="120" y="489"/>
                    <a:pt x="84" y="572"/>
                    <a:pt x="60" y="632"/>
                  </a:cubicBezTo>
                  <a:cubicBezTo>
                    <a:pt x="1" y="703"/>
                    <a:pt x="25" y="810"/>
                    <a:pt x="108" y="858"/>
                  </a:cubicBezTo>
                  <a:cubicBezTo>
                    <a:pt x="132" y="870"/>
                    <a:pt x="168" y="882"/>
                    <a:pt x="191" y="882"/>
                  </a:cubicBezTo>
                  <a:cubicBezTo>
                    <a:pt x="239" y="882"/>
                    <a:pt x="299" y="858"/>
                    <a:pt x="322" y="810"/>
                  </a:cubicBezTo>
                  <a:cubicBezTo>
                    <a:pt x="406" y="691"/>
                    <a:pt x="441" y="560"/>
                    <a:pt x="441" y="405"/>
                  </a:cubicBezTo>
                  <a:lnTo>
                    <a:pt x="441" y="167"/>
                  </a:lnTo>
                  <a:cubicBezTo>
                    <a:pt x="441" y="84"/>
                    <a:pt x="370" y="1"/>
                    <a:pt x="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0"/>
            <p:cNvSpPr/>
            <p:nvPr/>
          </p:nvSpPr>
          <p:spPr>
            <a:xfrm>
              <a:off x="4883596" y="2064980"/>
              <a:ext cx="107299" cy="99310"/>
            </a:xfrm>
            <a:custGeom>
              <a:rect b="b" l="l" r="r" t="t"/>
              <a:pathLst>
                <a:path extrusionOk="0" h="3120" w="3371">
                  <a:moveTo>
                    <a:pt x="2620" y="310"/>
                  </a:moveTo>
                  <a:cubicBezTo>
                    <a:pt x="2680" y="310"/>
                    <a:pt x="2739" y="322"/>
                    <a:pt x="2787" y="346"/>
                  </a:cubicBezTo>
                  <a:lnTo>
                    <a:pt x="1656" y="1334"/>
                  </a:lnTo>
                  <a:lnTo>
                    <a:pt x="525" y="346"/>
                  </a:lnTo>
                  <a:cubicBezTo>
                    <a:pt x="584" y="322"/>
                    <a:pt x="644" y="310"/>
                    <a:pt x="703" y="310"/>
                  </a:cubicBezTo>
                  <a:close/>
                  <a:moveTo>
                    <a:pt x="3013" y="572"/>
                  </a:moveTo>
                  <a:cubicBezTo>
                    <a:pt x="3025" y="619"/>
                    <a:pt x="3037" y="667"/>
                    <a:pt x="3037" y="727"/>
                  </a:cubicBezTo>
                  <a:lnTo>
                    <a:pt x="3037" y="2394"/>
                  </a:lnTo>
                  <a:cubicBezTo>
                    <a:pt x="3037" y="2453"/>
                    <a:pt x="3025" y="2501"/>
                    <a:pt x="3013" y="2548"/>
                  </a:cubicBezTo>
                  <a:lnTo>
                    <a:pt x="1906" y="1560"/>
                  </a:lnTo>
                  <a:lnTo>
                    <a:pt x="3013" y="572"/>
                  </a:lnTo>
                  <a:close/>
                  <a:moveTo>
                    <a:pt x="310" y="596"/>
                  </a:moveTo>
                  <a:lnTo>
                    <a:pt x="1418" y="1572"/>
                  </a:lnTo>
                  <a:lnTo>
                    <a:pt x="310" y="2560"/>
                  </a:lnTo>
                  <a:cubicBezTo>
                    <a:pt x="298" y="2513"/>
                    <a:pt x="287" y="2465"/>
                    <a:pt x="287" y="2405"/>
                  </a:cubicBezTo>
                  <a:lnTo>
                    <a:pt x="287" y="727"/>
                  </a:lnTo>
                  <a:cubicBezTo>
                    <a:pt x="287" y="679"/>
                    <a:pt x="298" y="619"/>
                    <a:pt x="310" y="596"/>
                  </a:cubicBezTo>
                  <a:close/>
                  <a:moveTo>
                    <a:pt x="715" y="0"/>
                  </a:moveTo>
                  <a:cubicBezTo>
                    <a:pt x="501" y="0"/>
                    <a:pt x="322" y="84"/>
                    <a:pt x="191" y="227"/>
                  </a:cubicBezTo>
                  <a:lnTo>
                    <a:pt x="179" y="238"/>
                  </a:lnTo>
                  <a:cubicBezTo>
                    <a:pt x="60" y="369"/>
                    <a:pt x="1" y="536"/>
                    <a:pt x="1" y="715"/>
                  </a:cubicBezTo>
                  <a:lnTo>
                    <a:pt x="1" y="2382"/>
                  </a:lnTo>
                  <a:cubicBezTo>
                    <a:pt x="1" y="2560"/>
                    <a:pt x="60" y="2727"/>
                    <a:pt x="168" y="2846"/>
                  </a:cubicBezTo>
                  <a:cubicBezTo>
                    <a:pt x="156" y="2870"/>
                    <a:pt x="156" y="2870"/>
                    <a:pt x="168" y="2882"/>
                  </a:cubicBezTo>
                  <a:lnTo>
                    <a:pt x="191" y="2917"/>
                  </a:lnTo>
                  <a:cubicBezTo>
                    <a:pt x="334" y="3048"/>
                    <a:pt x="513" y="3120"/>
                    <a:pt x="703" y="3120"/>
                  </a:cubicBezTo>
                  <a:lnTo>
                    <a:pt x="1132" y="3120"/>
                  </a:lnTo>
                  <a:cubicBezTo>
                    <a:pt x="1227" y="3120"/>
                    <a:pt x="1299" y="3048"/>
                    <a:pt x="1299" y="2953"/>
                  </a:cubicBezTo>
                  <a:cubicBezTo>
                    <a:pt x="1299" y="2870"/>
                    <a:pt x="1227" y="2798"/>
                    <a:pt x="1132" y="2798"/>
                  </a:cubicBezTo>
                  <a:lnTo>
                    <a:pt x="703" y="2798"/>
                  </a:lnTo>
                  <a:cubicBezTo>
                    <a:pt x="644" y="2798"/>
                    <a:pt x="584" y="2775"/>
                    <a:pt x="537" y="2763"/>
                  </a:cubicBezTo>
                  <a:lnTo>
                    <a:pt x="1668" y="1762"/>
                  </a:lnTo>
                  <a:lnTo>
                    <a:pt x="2799" y="2763"/>
                  </a:lnTo>
                  <a:cubicBezTo>
                    <a:pt x="2751" y="2775"/>
                    <a:pt x="2692" y="2798"/>
                    <a:pt x="2632" y="2798"/>
                  </a:cubicBezTo>
                  <a:lnTo>
                    <a:pt x="2096" y="2798"/>
                  </a:lnTo>
                  <a:cubicBezTo>
                    <a:pt x="2013" y="2798"/>
                    <a:pt x="1942" y="2870"/>
                    <a:pt x="1942" y="2953"/>
                  </a:cubicBezTo>
                  <a:cubicBezTo>
                    <a:pt x="1942" y="3048"/>
                    <a:pt x="2013" y="3120"/>
                    <a:pt x="2096" y="3120"/>
                  </a:cubicBezTo>
                  <a:lnTo>
                    <a:pt x="2632" y="3120"/>
                  </a:lnTo>
                  <a:cubicBezTo>
                    <a:pt x="2846" y="3120"/>
                    <a:pt x="3025" y="3036"/>
                    <a:pt x="3156" y="2905"/>
                  </a:cubicBezTo>
                  <a:lnTo>
                    <a:pt x="3168" y="2882"/>
                  </a:lnTo>
                  <a:cubicBezTo>
                    <a:pt x="3287" y="2751"/>
                    <a:pt x="3370" y="2584"/>
                    <a:pt x="3370" y="2394"/>
                  </a:cubicBezTo>
                  <a:lnTo>
                    <a:pt x="3370" y="727"/>
                  </a:lnTo>
                  <a:cubicBezTo>
                    <a:pt x="3370" y="322"/>
                    <a:pt x="3037" y="0"/>
                    <a:pt x="2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0"/>
            <p:cNvSpPr/>
            <p:nvPr/>
          </p:nvSpPr>
          <p:spPr>
            <a:xfrm>
              <a:off x="4882864" y="2190422"/>
              <a:ext cx="107267" cy="99692"/>
            </a:xfrm>
            <a:custGeom>
              <a:rect b="b" l="l" r="r" t="t"/>
              <a:pathLst>
                <a:path extrusionOk="0" h="3132" w="3370">
                  <a:moveTo>
                    <a:pt x="2643" y="310"/>
                  </a:moveTo>
                  <a:cubicBezTo>
                    <a:pt x="2703" y="310"/>
                    <a:pt x="2762" y="334"/>
                    <a:pt x="2810" y="346"/>
                  </a:cubicBezTo>
                  <a:lnTo>
                    <a:pt x="1679" y="1346"/>
                  </a:lnTo>
                  <a:lnTo>
                    <a:pt x="548" y="346"/>
                  </a:lnTo>
                  <a:cubicBezTo>
                    <a:pt x="607" y="334"/>
                    <a:pt x="667" y="310"/>
                    <a:pt x="726" y="310"/>
                  </a:cubicBezTo>
                  <a:close/>
                  <a:moveTo>
                    <a:pt x="333" y="584"/>
                  </a:moveTo>
                  <a:lnTo>
                    <a:pt x="1441" y="1560"/>
                  </a:lnTo>
                  <a:lnTo>
                    <a:pt x="333" y="2548"/>
                  </a:lnTo>
                  <a:cubicBezTo>
                    <a:pt x="321" y="2501"/>
                    <a:pt x="310" y="2453"/>
                    <a:pt x="310" y="2393"/>
                  </a:cubicBezTo>
                  <a:lnTo>
                    <a:pt x="310" y="727"/>
                  </a:lnTo>
                  <a:cubicBezTo>
                    <a:pt x="310" y="691"/>
                    <a:pt x="321" y="631"/>
                    <a:pt x="333" y="584"/>
                  </a:cubicBezTo>
                  <a:close/>
                  <a:moveTo>
                    <a:pt x="3036" y="584"/>
                  </a:moveTo>
                  <a:cubicBezTo>
                    <a:pt x="3048" y="631"/>
                    <a:pt x="3060" y="667"/>
                    <a:pt x="3060" y="727"/>
                  </a:cubicBezTo>
                  <a:lnTo>
                    <a:pt x="3060" y="2393"/>
                  </a:lnTo>
                  <a:cubicBezTo>
                    <a:pt x="3060" y="2441"/>
                    <a:pt x="3048" y="2501"/>
                    <a:pt x="3036" y="2548"/>
                  </a:cubicBezTo>
                  <a:lnTo>
                    <a:pt x="1929" y="1560"/>
                  </a:lnTo>
                  <a:lnTo>
                    <a:pt x="3036" y="584"/>
                  </a:lnTo>
                  <a:close/>
                  <a:moveTo>
                    <a:pt x="1691" y="1786"/>
                  </a:moveTo>
                  <a:lnTo>
                    <a:pt x="2822" y="2786"/>
                  </a:lnTo>
                  <a:cubicBezTo>
                    <a:pt x="2762" y="2798"/>
                    <a:pt x="2703" y="2810"/>
                    <a:pt x="2643" y="2810"/>
                  </a:cubicBezTo>
                  <a:lnTo>
                    <a:pt x="726" y="2810"/>
                  </a:lnTo>
                  <a:cubicBezTo>
                    <a:pt x="667" y="2810"/>
                    <a:pt x="607" y="2798"/>
                    <a:pt x="560" y="2786"/>
                  </a:cubicBezTo>
                  <a:lnTo>
                    <a:pt x="1691" y="1786"/>
                  </a:lnTo>
                  <a:close/>
                  <a:moveTo>
                    <a:pt x="726" y="0"/>
                  </a:moveTo>
                  <a:cubicBezTo>
                    <a:pt x="512" y="0"/>
                    <a:pt x="333" y="96"/>
                    <a:pt x="202" y="227"/>
                  </a:cubicBezTo>
                  <a:lnTo>
                    <a:pt x="191" y="238"/>
                  </a:lnTo>
                  <a:cubicBezTo>
                    <a:pt x="71" y="369"/>
                    <a:pt x="0" y="536"/>
                    <a:pt x="0" y="727"/>
                  </a:cubicBezTo>
                  <a:lnTo>
                    <a:pt x="0" y="2393"/>
                  </a:lnTo>
                  <a:cubicBezTo>
                    <a:pt x="0" y="2596"/>
                    <a:pt x="71" y="2751"/>
                    <a:pt x="191" y="2894"/>
                  </a:cubicBezTo>
                  <a:cubicBezTo>
                    <a:pt x="333" y="3036"/>
                    <a:pt x="512" y="3132"/>
                    <a:pt x="726" y="3132"/>
                  </a:cubicBezTo>
                  <a:lnTo>
                    <a:pt x="2643" y="3132"/>
                  </a:lnTo>
                  <a:cubicBezTo>
                    <a:pt x="2858" y="3132"/>
                    <a:pt x="3036" y="3036"/>
                    <a:pt x="3167" y="2905"/>
                  </a:cubicBezTo>
                  <a:lnTo>
                    <a:pt x="3179" y="2894"/>
                  </a:lnTo>
                  <a:cubicBezTo>
                    <a:pt x="3298" y="2751"/>
                    <a:pt x="3369" y="2596"/>
                    <a:pt x="3369" y="2393"/>
                  </a:cubicBezTo>
                  <a:lnTo>
                    <a:pt x="3369" y="727"/>
                  </a:lnTo>
                  <a:cubicBezTo>
                    <a:pt x="3369" y="536"/>
                    <a:pt x="3298" y="369"/>
                    <a:pt x="3179" y="238"/>
                  </a:cubicBezTo>
                  <a:lnTo>
                    <a:pt x="3167" y="227"/>
                  </a:lnTo>
                  <a:cubicBezTo>
                    <a:pt x="3036" y="96"/>
                    <a:pt x="2858" y="0"/>
                    <a:pt x="2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40"/>
          <p:cNvGrpSpPr/>
          <p:nvPr/>
        </p:nvGrpSpPr>
        <p:grpSpPr>
          <a:xfrm>
            <a:off x="7706940" y="500041"/>
            <a:ext cx="1220171" cy="745812"/>
            <a:chOff x="7009649" y="1541981"/>
            <a:chExt cx="524940" cy="320655"/>
          </a:xfrm>
        </p:grpSpPr>
        <p:sp>
          <p:nvSpPr>
            <p:cNvPr id="812" name="Google Shape;812;p40"/>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0"/>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0"/>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0"/>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0"/>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0"/>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0"/>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0"/>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20" name="Google Shape;820;p40"/>
          <p:cNvPicPr preferRelativeResize="0"/>
          <p:nvPr/>
        </p:nvPicPr>
        <p:blipFill>
          <a:blip r:embed="rId3">
            <a:alphaModFix/>
          </a:blip>
          <a:stretch>
            <a:fillRect/>
          </a:stretch>
        </p:blipFill>
        <p:spPr>
          <a:xfrm>
            <a:off x="388574" y="1082075"/>
            <a:ext cx="4012401" cy="2562601"/>
          </a:xfrm>
          <a:prstGeom prst="rect">
            <a:avLst/>
          </a:prstGeom>
          <a:noFill/>
          <a:ln>
            <a:noFill/>
          </a:ln>
        </p:spPr>
      </p:pic>
      <p:sp>
        <p:nvSpPr>
          <p:cNvPr id="821" name="Google Shape;821;p40"/>
          <p:cNvSpPr txBox="1"/>
          <p:nvPr/>
        </p:nvSpPr>
        <p:spPr>
          <a:xfrm>
            <a:off x="1369650" y="3712675"/>
            <a:ext cx="2252700" cy="68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Mukta"/>
                <a:ea typeface="Mukta"/>
                <a:cs typeface="Mukta"/>
                <a:sym typeface="Mukta"/>
              </a:rPr>
              <a:t>Clasificacion de imagenes</a:t>
            </a:r>
            <a:endParaRPr sz="1600">
              <a:solidFill>
                <a:schemeClr val="lt2"/>
              </a:solidFill>
              <a:latin typeface="Mukta"/>
              <a:ea typeface="Mukta"/>
              <a:cs typeface="Mukta"/>
              <a:sym typeface="Mukta"/>
            </a:endParaRPr>
          </a:p>
        </p:txBody>
      </p:sp>
      <p:pic>
        <p:nvPicPr>
          <p:cNvPr id="822" name="Google Shape;822;p40"/>
          <p:cNvPicPr preferRelativeResize="0"/>
          <p:nvPr/>
        </p:nvPicPr>
        <p:blipFill>
          <a:blip r:embed="rId4">
            <a:alphaModFix/>
          </a:blip>
          <a:stretch>
            <a:fillRect/>
          </a:stretch>
        </p:blipFill>
        <p:spPr>
          <a:xfrm>
            <a:off x="4664405" y="1082063"/>
            <a:ext cx="4012401" cy="2562601"/>
          </a:xfrm>
          <a:prstGeom prst="rect">
            <a:avLst/>
          </a:prstGeom>
          <a:noFill/>
          <a:ln>
            <a:noFill/>
          </a:ln>
        </p:spPr>
      </p:pic>
      <p:sp>
        <p:nvSpPr>
          <p:cNvPr id="823" name="Google Shape;823;p40"/>
          <p:cNvSpPr txBox="1"/>
          <p:nvPr/>
        </p:nvSpPr>
        <p:spPr>
          <a:xfrm>
            <a:off x="6248700" y="3774925"/>
            <a:ext cx="960000" cy="5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Mukta"/>
                <a:ea typeface="Mukta"/>
                <a:cs typeface="Mukta"/>
                <a:sym typeface="Mukta"/>
              </a:rPr>
              <a:t>Inicio</a:t>
            </a:r>
            <a:r>
              <a:rPr lang="en" sz="1600">
                <a:solidFill>
                  <a:schemeClr val="lt2"/>
                </a:solidFill>
                <a:latin typeface="Mukta"/>
                <a:ea typeface="Mukta"/>
                <a:cs typeface="Mukta"/>
                <a:sym typeface="Mukta"/>
              </a:rPr>
              <a:t> de sesión </a:t>
            </a:r>
            <a:endParaRPr sz="1600">
              <a:solidFill>
                <a:schemeClr val="lt2"/>
              </a:solidFill>
              <a:latin typeface="Mukta"/>
              <a:ea typeface="Mukta"/>
              <a:cs typeface="Mukta"/>
              <a:sym typeface="Mukt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7979"/>
        </a:solidFill>
      </p:bgPr>
    </p:bg>
    <p:spTree>
      <p:nvGrpSpPr>
        <p:cNvPr id="827" name="Shape 827"/>
        <p:cNvGrpSpPr/>
        <p:nvPr/>
      </p:nvGrpSpPr>
      <p:grpSpPr>
        <a:xfrm>
          <a:off x="0" y="0"/>
          <a:ext cx="0" cy="0"/>
          <a:chOff x="0" y="0"/>
          <a:chExt cx="0" cy="0"/>
        </a:xfrm>
      </p:grpSpPr>
      <p:sp>
        <p:nvSpPr>
          <p:cNvPr id="828" name="Google Shape;828;p41"/>
          <p:cNvSpPr txBox="1"/>
          <p:nvPr>
            <p:ph type="title"/>
          </p:nvPr>
        </p:nvSpPr>
        <p:spPr>
          <a:xfrm>
            <a:off x="713250" y="381850"/>
            <a:ext cx="7717500" cy="52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Funciones</a:t>
            </a:r>
            <a:endParaRPr/>
          </a:p>
        </p:txBody>
      </p:sp>
      <p:grpSp>
        <p:nvGrpSpPr>
          <p:cNvPr id="829" name="Google Shape;829;p41"/>
          <p:cNvGrpSpPr/>
          <p:nvPr/>
        </p:nvGrpSpPr>
        <p:grpSpPr>
          <a:xfrm>
            <a:off x="5839231" y="2671194"/>
            <a:ext cx="409459" cy="496701"/>
            <a:chOff x="6069423" y="2891892"/>
            <a:chExt cx="362321" cy="364231"/>
          </a:xfrm>
        </p:grpSpPr>
        <p:sp>
          <p:nvSpPr>
            <p:cNvPr id="830" name="Google Shape;830;p41"/>
            <p:cNvSpPr/>
            <p:nvPr/>
          </p:nvSpPr>
          <p:spPr>
            <a:xfrm>
              <a:off x="6069423" y="2891892"/>
              <a:ext cx="278958" cy="278958"/>
            </a:xfrm>
            <a:custGeom>
              <a:rect b="b" l="l" r="r" t="t"/>
              <a:pathLst>
                <a:path extrusionOk="0" h="8764" w="8764">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1"/>
            <p:cNvSpPr/>
            <p:nvPr/>
          </p:nvSpPr>
          <p:spPr>
            <a:xfrm>
              <a:off x="6161507" y="2967679"/>
              <a:ext cx="111851" cy="97432"/>
            </a:xfrm>
            <a:custGeom>
              <a:rect b="b" l="l" r="r" t="t"/>
              <a:pathLst>
                <a:path extrusionOk="0" h="3061" w="3514">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1"/>
            <p:cNvSpPr/>
            <p:nvPr/>
          </p:nvSpPr>
          <p:spPr>
            <a:xfrm>
              <a:off x="6144828" y="3007848"/>
              <a:ext cx="105389" cy="88742"/>
            </a:xfrm>
            <a:custGeom>
              <a:rect b="b" l="l" r="r" t="t"/>
              <a:pathLst>
                <a:path extrusionOk="0" h="2788" w="3311">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1"/>
            <p:cNvSpPr/>
            <p:nvPr/>
          </p:nvSpPr>
          <p:spPr>
            <a:xfrm>
              <a:off x="6245633" y="3069248"/>
              <a:ext cx="186110" cy="186874"/>
            </a:xfrm>
            <a:custGeom>
              <a:rect b="b" l="l" r="r" t="t"/>
              <a:pathLst>
                <a:path extrusionOk="0" h="5871" w="5847">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1"/>
            <p:cNvSpPr/>
            <p:nvPr/>
          </p:nvSpPr>
          <p:spPr>
            <a:xfrm>
              <a:off x="6305888" y="3129884"/>
              <a:ext cx="64488" cy="64456"/>
            </a:xfrm>
            <a:custGeom>
              <a:rect b="b" l="l" r="r" t="t"/>
              <a:pathLst>
                <a:path extrusionOk="0" h="2025" w="2026">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1"/>
            <p:cNvSpPr/>
            <p:nvPr/>
          </p:nvSpPr>
          <p:spPr>
            <a:xfrm>
              <a:off x="6173634" y="2997631"/>
              <a:ext cx="70153" cy="70153"/>
            </a:xfrm>
            <a:custGeom>
              <a:rect b="b" l="l" r="r" t="t"/>
              <a:pathLst>
                <a:path extrusionOk="0" h="2204" w="2204">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41"/>
          <p:cNvGrpSpPr/>
          <p:nvPr/>
        </p:nvGrpSpPr>
        <p:grpSpPr>
          <a:xfrm rot="779976">
            <a:off x="5555348" y="1546212"/>
            <a:ext cx="375188" cy="484714"/>
            <a:chOff x="7055134" y="2919170"/>
            <a:chExt cx="290321" cy="310820"/>
          </a:xfrm>
        </p:grpSpPr>
        <p:sp>
          <p:nvSpPr>
            <p:cNvPr id="837" name="Google Shape;837;p41"/>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1"/>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1"/>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1"/>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1"/>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1"/>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1"/>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1"/>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1"/>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1"/>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1"/>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1"/>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1"/>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1"/>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41"/>
          <p:cNvGrpSpPr/>
          <p:nvPr/>
        </p:nvGrpSpPr>
        <p:grpSpPr>
          <a:xfrm>
            <a:off x="2711417" y="335243"/>
            <a:ext cx="710689" cy="617310"/>
            <a:chOff x="1817317" y="2480330"/>
            <a:chExt cx="350958" cy="263043"/>
          </a:xfrm>
        </p:grpSpPr>
        <p:sp>
          <p:nvSpPr>
            <p:cNvPr id="852" name="Google Shape;852;p41"/>
            <p:cNvSpPr/>
            <p:nvPr/>
          </p:nvSpPr>
          <p:spPr>
            <a:xfrm>
              <a:off x="1817317" y="2480330"/>
              <a:ext cx="350958" cy="191426"/>
            </a:xfrm>
            <a:custGeom>
              <a:rect b="b" l="l" r="r" t="t"/>
              <a:pathLst>
                <a:path extrusionOk="0" h="6014" w="11026">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1"/>
            <p:cNvSpPr/>
            <p:nvPr/>
          </p:nvSpPr>
          <p:spPr>
            <a:xfrm>
              <a:off x="1926844" y="2568626"/>
              <a:ext cx="131140" cy="174747"/>
            </a:xfrm>
            <a:custGeom>
              <a:rect b="b" l="l" r="r" t="t"/>
              <a:pathLst>
                <a:path extrusionOk="0" h="5490" w="412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1"/>
            <p:cNvSpPr/>
            <p:nvPr/>
          </p:nvSpPr>
          <p:spPr>
            <a:xfrm>
              <a:off x="1965485" y="2639893"/>
              <a:ext cx="55002" cy="70885"/>
            </a:xfrm>
            <a:custGeom>
              <a:rect b="b" l="l" r="r" t="t"/>
              <a:pathLst>
                <a:path extrusionOk="0" h="2227" w="1728">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1"/>
            <p:cNvSpPr/>
            <p:nvPr/>
          </p:nvSpPr>
          <p:spPr>
            <a:xfrm>
              <a:off x="1965103" y="2503406"/>
              <a:ext cx="43989" cy="31162"/>
            </a:xfrm>
            <a:custGeom>
              <a:rect b="b" l="l" r="r" t="t"/>
              <a:pathLst>
                <a:path extrusionOk="0" h="979" w="1382">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1"/>
            <p:cNvSpPr/>
            <p:nvPr/>
          </p:nvSpPr>
          <p:spPr>
            <a:xfrm>
              <a:off x="2052668" y="2537369"/>
              <a:ext cx="34504" cy="30175"/>
            </a:xfrm>
            <a:custGeom>
              <a:rect b="b" l="l" r="r" t="t"/>
              <a:pathLst>
                <a:path extrusionOk="0" h="948" w="1084">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41"/>
          <p:cNvGrpSpPr/>
          <p:nvPr/>
        </p:nvGrpSpPr>
        <p:grpSpPr>
          <a:xfrm rot="60050">
            <a:off x="230008" y="3505435"/>
            <a:ext cx="783059" cy="959812"/>
            <a:chOff x="4674791" y="1977447"/>
            <a:chExt cx="344528" cy="344114"/>
          </a:xfrm>
        </p:grpSpPr>
        <p:sp>
          <p:nvSpPr>
            <p:cNvPr id="858" name="Google Shape;858;p41"/>
            <p:cNvSpPr/>
            <p:nvPr/>
          </p:nvSpPr>
          <p:spPr>
            <a:xfrm>
              <a:off x="4696022" y="1996768"/>
              <a:ext cx="29570" cy="29220"/>
            </a:xfrm>
            <a:custGeom>
              <a:rect b="b" l="l" r="r" t="t"/>
              <a:pathLst>
                <a:path extrusionOk="0" h="918" w="929">
                  <a:moveTo>
                    <a:pt x="476" y="310"/>
                  </a:moveTo>
                  <a:cubicBezTo>
                    <a:pt x="548" y="310"/>
                    <a:pt x="631" y="369"/>
                    <a:pt x="631" y="465"/>
                  </a:cubicBezTo>
                  <a:cubicBezTo>
                    <a:pt x="631" y="536"/>
                    <a:pt x="572" y="607"/>
                    <a:pt x="476" y="607"/>
                  </a:cubicBezTo>
                  <a:cubicBezTo>
                    <a:pt x="405" y="607"/>
                    <a:pt x="334" y="548"/>
                    <a:pt x="334" y="465"/>
                  </a:cubicBezTo>
                  <a:cubicBezTo>
                    <a:pt x="334" y="381"/>
                    <a:pt x="393" y="310"/>
                    <a:pt x="476"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1"/>
            <p:cNvSpPr/>
            <p:nvPr/>
          </p:nvSpPr>
          <p:spPr>
            <a:xfrm>
              <a:off x="4733899" y="1996768"/>
              <a:ext cx="29602" cy="29220"/>
            </a:xfrm>
            <a:custGeom>
              <a:rect b="b" l="l" r="r" t="t"/>
              <a:pathLst>
                <a:path extrusionOk="0" h="918" w="930">
                  <a:moveTo>
                    <a:pt x="465" y="310"/>
                  </a:moveTo>
                  <a:cubicBezTo>
                    <a:pt x="549" y="310"/>
                    <a:pt x="608" y="369"/>
                    <a:pt x="608" y="465"/>
                  </a:cubicBezTo>
                  <a:cubicBezTo>
                    <a:pt x="608" y="536"/>
                    <a:pt x="549" y="607"/>
                    <a:pt x="465" y="607"/>
                  </a:cubicBezTo>
                  <a:cubicBezTo>
                    <a:pt x="394" y="607"/>
                    <a:pt x="310" y="548"/>
                    <a:pt x="310" y="465"/>
                  </a:cubicBezTo>
                  <a:cubicBezTo>
                    <a:pt x="310" y="381"/>
                    <a:pt x="370" y="310"/>
                    <a:pt x="465" y="310"/>
                  </a:cubicBezTo>
                  <a:close/>
                  <a:moveTo>
                    <a:pt x="465" y="0"/>
                  </a:moveTo>
                  <a:cubicBezTo>
                    <a:pt x="215" y="0"/>
                    <a:pt x="1" y="203"/>
                    <a:pt x="1" y="465"/>
                  </a:cubicBezTo>
                  <a:cubicBezTo>
                    <a:pt x="1" y="715"/>
                    <a:pt x="215" y="917"/>
                    <a:pt x="465" y="917"/>
                  </a:cubicBezTo>
                  <a:cubicBezTo>
                    <a:pt x="715" y="917"/>
                    <a:pt x="930" y="715"/>
                    <a:pt x="930" y="465"/>
                  </a:cubicBezTo>
                  <a:cubicBezTo>
                    <a:pt x="930"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1"/>
            <p:cNvSpPr/>
            <p:nvPr/>
          </p:nvSpPr>
          <p:spPr>
            <a:xfrm>
              <a:off x="4771809" y="1996768"/>
              <a:ext cx="29602" cy="29220"/>
            </a:xfrm>
            <a:custGeom>
              <a:rect b="b" l="l" r="r" t="t"/>
              <a:pathLst>
                <a:path extrusionOk="0" h="918" w="930">
                  <a:moveTo>
                    <a:pt x="465" y="310"/>
                  </a:moveTo>
                  <a:cubicBezTo>
                    <a:pt x="536" y="310"/>
                    <a:pt x="608" y="369"/>
                    <a:pt x="608" y="465"/>
                  </a:cubicBezTo>
                  <a:cubicBezTo>
                    <a:pt x="608" y="536"/>
                    <a:pt x="548" y="607"/>
                    <a:pt x="465" y="607"/>
                  </a:cubicBezTo>
                  <a:cubicBezTo>
                    <a:pt x="393" y="607"/>
                    <a:pt x="310" y="548"/>
                    <a:pt x="310" y="465"/>
                  </a:cubicBezTo>
                  <a:cubicBezTo>
                    <a:pt x="310" y="381"/>
                    <a:pt x="370" y="310"/>
                    <a:pt x="465"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1"/>
            <p:cNvSpPr/>
            <p:nvPr/>
          </p:nvSpPr>
          <p:spPr>
            <a:xfrm>
              <a:off x="4674791" y="1977447"/>
              <a:ext cx="344528" cy="344114"/>
            </a:xfrm>
            <a:custGeom>
              <a:rect b="b" l="l" r="r" t="t"/>
              <a:pathLst>
                <a:path extrusionOk="0" h="10811" w="10824">
                  <a:moveTo>
                    <a:pt x="10466" y="2155"/>
                  </a:moveTo>
                  <a:lnTo>
                    <a:pt x="10466" y="10120"/>
                  </a:lnTo>
                  <a:lnTo>
                    <a:pt x="10478" y="10120"/>
                  </a:lnTo>
                  <a:cubicBezTo>
                    <a:pt x="10478" y="10323"/>
                    <a:pt x="10311" y="10501"/>
                    <a:pt x="10085" y="10501"/>
                  </a:cubicBezTo>
                  <a:lnTo>
                    <a:pt x="667" y="10501"/>
                  </a:lnTo>
                  <a:cubicBezTo>
                    <a:pt x="465" y="10501"/>
                    <a:pt x="286" y="10335"/>
                    <a:pt x="286" y="10120"/>
                  </a:cubicBezTo>
                  <a:lnTo>
                    <a:pt x="286" y="2155"/>
                  </a:lnTo>
                  <a:close/>
                  <a:moveTo>
                    <a:pt x="703" y="0"/>
                  </a:moveTo>
                  <a:cubicBezTo>
                    <a:pt x="310" y="0"/>
                    <a:pt x="0" y="310"/>
                    <a:pt x="0" y="691"/>
                  </a:cubicBezTo>
                  <a:lnTo>
                    <a:pt x="0" y="10120"/>
                  </a:lnTo>
                  <a:cubicBezTo>
                    <a:pt x="0" y="10501"/>
                    <a:pt x="310" y="10811"/>
                    <a:pt x="703" y="10811"/>
                  </a:cubicBezTo>
                  <a:lnTo>
                    <a:pt x="10121" y="10811"/>
                  </a:lnTo>
                  <a:cubicBezTo>
                    <a:pt x="10502" y="10811"/>
                    <a:pt x="10823" y="10501"/>
                    <a:pt x="10823" y="10120"/>
                  </a:cubicBezTo>
                  <a:lnTo>
                    <a:pt x="10823" y="691"/>
                  </a:lnTo>
                  <a:cubicBezTo>
                    <a:pt x="10799" y="310"/>
                    <a:pt x="10490" y="0"/>
                    <a:pt x="10109" y="0"/>
                  </a:cubicBezTo>
                  <a:lnTo>
                    <a:pt x="5025" y="0"/>
                  </a:lnTo>
                  <a:cubicBezTo>
                    <a:pt x="4942" y="0"/>
                    <a:pt x="4870" y="71"/>
                    <a:pt x="4870" y="155"/>
                  </a:cubicBezTo>
                  <a:cubicBezTo>
                    <a:pt x="4870" y="250"/>
                    <a:pt x="4942" y="321"/>
                    <a:pt x="5025" y="321"/>
                  </a:cubicBezTo>
                  <a:lnTo>
                    <a:pt x="10109" y="321"/>
                  </a:lnTo>
                  <a:cubicBezTo>
                    <a:pt x="10311" y="321"/>
                    <a:pt x="10490" y="488"/>
                    <a:pt x="10490" y="714"/>
                  </a:cubicBezTo>
                  <a:lnTo>
                    <a:pt x="10490" y="1857"/>
                  </a:lnTo>
                  <a:lnTo>
                    <a:pt x="310" y="1857"/>
                  </a:lnTo>
                  <a:lnTo>
                    <a:pt x="310" y="714"/>
                  </a:lnTo>
                  <a:cubicBezTo>
                    <a:pt x="310" y="500"/>
                    <a:pt x="477" y="321"/>
                    <a:pt x="703" y="321"/>
                  </a:cubicBezTo>
                  <a:lnTo>
                    <a:pt x="4049" y="321"/>
                  </a:lnTo>
                  <a:cubicBezTo>
                    <a:pt x="4132" y="321"/>
                    <a:pt x="4215" y="250"/>
                    <a:pt x="4215" y="155"/>
                  </a:cubicBezTo>
                  <a:cubicBezTo>
                    <a:pt x="4215" y="71"/>
                    <a:pt x="4132" y="0"/>
                    <a:pt x="4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1"/>
            <p:cNvSpPr/>
            <p:nvPr/>
          </p:nvSpPr>
          <p:spPr>
            <a:xfrm>
              <a:off x="4696022" y="2073160"/>
              <a:ext cx="13655" cy="27469"/>
            </a:xfrm>
            <a:custGeom>
              <a:rect b="b" l="l" r="r" t="t"/>
              <a:pathLst>
                <a:path extrusionOk="0" h="863" w="429">
                  <a:moveTo>
                    <a:pt x="249" y="1"/>
                  </a:moveTo>
                  <a:cubicBezTo>
                    <a:pt x="198" y="1"/>
                    <a:pt x="148" y="22"/>
                    <a:pt x="119" y="65"/>
                  </a:cubicBezTo>
                  <a:cubicBezTo>
                    <a:pt x="48" y="184"/>
                    <a:pt x="0" y="327"/>
                    <a:pt x="0" y="470"/>
                  </a:cubicBezTo>
                  <a:lnTo>
                    <a:pt x="0" y="708"/>
                  </a:lnTo>
                  <a:cubicBezTo>
                    <a:pt x="0" y="779"/>
                    <a:pt x="72" y="863"/>
                    <a:pt x="167" y="863"/>
                  </a:cubicBezTo>
                  <a:cubicBezTo>
                    <a:pt x="250" y="863"/>
                    <a:pt x="334" y="779"/>
                    <a:pt x="334" y="696"/>
                  </a:cubicBezTo>
                  <a:lnTo>
                    <a:pt x="334" y="470"/>
                  </a:lnTo>
                  <a:cubicBezTo>
                    <a:pt x="334" y="398"/>
                    <a:pt x="357" y="303"/>
                    <a:pt x="393" y="243"/>
                  </a:cubicBezTo>
                  <a:cubicBezTo>
                    <a:pt x="429" y="172"/>
                    <a:pt x="417" y="65"/>
                    <a:pt x="346" y="29"/>
                  </a:cubicBezTo>
                  <a:cubicBezTo>
                    <a:pt x="317" y="10"/>
                    <a:pt x="283"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1"/>
            <p:cNvSpPr/>
            <p:nvPr/>
          </p:nvSpPr>
          <p:spPr>
            <a:xfrm>
              <a:off x="4711173" y="2279419"/>
              <a:ext cx="28456" cy="10695"/>
            </a:xfrm>
            <a:custGeom>
              <a:rect b="b" l="l" r="r" t="t"/>
              <a:pathLst>
                <a:path extrusionOk="0" h="336" w="894">
                  <a:moveTo>
                    <a:pt x="170" y="1"/>
                  </a:moveTo>
                  <a:cubicBezTo>
                    <a:pt x="96" y="1"/>
                    <a:pt x="34" y="57"/>
                    <a:pt x="12" y="133"/>
                  </a:cubicBezTo>
                  <a:cubicBezTo>
                    <a:pt x="0" y="228"/>
                    <a:pt x="60" y="300"/>
                    <a:pt x="131" y="312"/>
                  </a:cubicBezTo>
                  <a:cubicBezTo>
                    <a:pt x="179" y="312"/>
                    <a:pt x="215" y="336"/>
                    <a:pt x="251" y="336"/>
                  </a:cubicBezTo>
                  <a:lnTo>
                    <a:pt x="727" y="336"/>
                  </a:lnTo>
                  <a:cubicBezTo>
                    <a:pt x="822" y="336"/>
                    <a:pt x="893" y="252"/>
                    <a:pt x="893" y="169"/>
                  </a:cubicBezTo>
                  <a:cubicBezTo>
                    <a:pt x="893" y="74"/>
                    <a:pt x="822" y="2"/>
                    <a:pt x="727" y="2"/>
                  </a:cubicBezTo>
                  <a:lnTo>
                    <a:pt x="191" y="2"/>
                  </a:lnTo>
                  <a:cubicBezTo>
                    <a:pt x="184" y="1"/>
                    <a:pt x="177"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1"/>
            <p:cNvSpPr/>
            <p:nvPr/>
          </p:nvSpPr>
          <p:spPr>
            <a:xfrm>
              <a:off x="4714197" y="2064216"/>
              <a:ext cx="28456" cy="10631"/>
            </a:xfrm>
            <a:custGeom>
              <a:rect b="b" l="l" r="r" t="t"/>
              <a:pathLst>
                <a:path extrusionOk="0" h="334" w="894">
                  <a:moveTo>
                    <a:pt x="156" y="1"/>
                  </a:moveTo>
                  <a:cubicBezTo>
                    <a:pt x="72" y="1"/>
                    <a:pt x="1" y="84"/>
                    <a:pt x="1" y="167"/>
                  </a:cubicBezTo>
                  <a:cubicBezTo>
                    <a:pt x="13"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1"/>
            <p:cNvSpPr/>
            <p:nvPr/>
          </p:nvSpPr>
          <p:spPr>
            <a:xfrm>
              <a:off x="4747173" y="2279482"/>
              <a:ext cx="28456" cy="10631"/>
            </a:xfrm>
            <a:custGeom>
              <a:rect b="b" l="l" r="r" t="t"/>
              <a:pathLst>
                <a:path extrusionOk="0" h="334" w="894">
                  <a:moveTo>
                    <a:pt x="167" y="0"/>
                  </a:moveTo>
                  <a:cubicBezTo>
                    <a:pt x="72" y="0"/>
                    <a:pt x="1" y="72"/>
                    <a:pt x="1" y="167"/>
                  </a:cubicBezTo>
                  <a:cubicBezTo>
                    <a:pt x="1"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1"/>
            <p:cNvSpPr/>
            <p:nvPr/>
          </p:nvSpPr>
          <p:spPr>
            <a:xfrm>
              <a:off x="4750196" y="2064216"/>
              <a:ext cx="28456" cy="10631"/>
            </a:xfrm>
            <a:custGeom>
              <a:rect b="b" l="l" r="r" t="t"/>
              <a:pathLst>
                <a:path extrusionOk="0" h="334" w="894">
                  <a:moveTo>
                    <a:pt x="156" y="1"/>
                  </a:moveTo>
                  <a:cubicBezTo>
                    <a:pt x="72" y="1"/>
                    <a:pt x="1" y="84"/>
                    <a:pt x="1" y="167"/>
                  </a:cubicBezTo>
                  <a:cubicBezTo>
                    <a:pt x="1"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1"/>
            <p:cNvSpPr/>
            <p:nvPr/>
          </p:nvSpPr>
          <p:spPr>
            <a:xfrm>
              <a:off x="4696022" y="2107791"/>
              <a:ext cx="10631" cy="28838"/>
            </a:xfrm>
            <a:custGeom>
              <a:rect b="b" l="l" r="r" t="t"/>
              <a:pathLst>
                <a:path extrusionOk="0" h="906" w="334">
                  <a:moveTo>
                    <a:pt x="167" y="1"/>
                  </a:moveTo>
                  <a:cubicBezTo>
                    <a:pt x="72" y="1"/>
                    <a:pt x="0" y="84"/>
                    <a:pt x="0" y="167"/>
                  </a:cubicBezTo>
                  <a:lnTo>
                    <a:pt x="0" y="739"/>
                  </a:lnTo>
                  <a:cubicBezTo>
                    <a:pt x="0" y="822"/>
                    <a:pt x="72" y="906"/>
                    <a:pt x="167" y="906"/>
                  </a:cubicBezTo>
                  <a:cubicBezTo>
                    <a:pt x="250" y="906"/>
                    <a:pt x="334" y="822"/>
                    <a:pt x="334" y="739"/>
                  </a:cubicBezTo>
                  <a:lnTo>
                    <a:pt x="334" y="167"/>
                  </a:lnTo>
                  <a:cubicBezTo>
                    <a:pt x="334"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1"/>
            <p:cNvSpPr/>
            <p:nvPr/>
          </p:nvSpPr>
          <p:spPr>
            <a:xfrm>
              <a:off x="4695640" y="2251058"/>
              <a:ext cx="12541" cy="28074"/>
            </a:xfrm>
            <a:custGeom>
              <a:rect b="b" l="l" r="r" t="t"/>
              <a:pathLst>
                <a:path extrusionOk="0" h="882" w="394">
                  <a:moveTo>
                    <a:pt x="155" y="0"/>
                  </a:moveTo>
                  <a:cubicBezTo>
                    <a:pt x="72" y="0"/>
                    <a:pt x="0" y="72"/>
                    <a:pt x="0" y="167"/>
                  </a:cubicBezTo>
                  <a:lnTo>
                    <a:pt x="0" y="488"/>
                  </a:lnTo>
                  <a:cubicBezTo>
                    <a:pt x="0" y="596"/>
                    <a:pt x="12" y="703"/>
                    <a:pt x="60" y="786"/>
                  </a:cubicBezTo>
                  <a:cubicBezTo>
                    <a:pt x="107" y="846"/>
                    <a:pt x="167" y="881"/>
                    <a:pt x="227" y="881"/>
                  </a:cubicBezTo>
                  <a:cubicBezTo>
                    <a:pt x="238" y="881"/>
                    <a:pt x="262" y="881"/>
                    <a:pt x="286" y="869"/>
                  </a:cubicBezTo>
                  <a:cubicBezTo>
                    <a:pt x="358" y="834"/>
                    <a:pt x="393" y="727"/>
                    <a:pt x="358" y="655"/>
                  </a:cubicBezTo>
                  <a:cubicBezTo>
                    <a:pt x="322" y="596"/>
                    <a:pt x="322" y="548"/>
                    <a:pt x="322" y="488"/>
                  </a:cubicBezTo>
                  <a:lnTo>
                    <a:pt x="322" y="167"/>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1"/>
            <p:cNvSpPr/>
            <p:nvPr/>
          </p:nvSpPr>
          <p:spPr>
            <a:xfrm>
              <a:off x="4782790" y="2279482"/>
              <a:ext cx="28456" cy="10631"/>
            </a:xfrm>
            <a:custGeom>
              <a:rect b="b" l="l" r="r" t="t"/>
              <a:pathLst>
                <a:path extrusionOk="0" h="334" w="894">
                  <a:moveTo>
                    <a:pt x="167" y="0"/>
                  </a:moveTo>
                  <a:cubicBezTo>
                    <a:pt x="72" y="0"/>
                    <a:pt x="1" y="72"/>
                    <a:pt x="1" y="167"/>
                  </a:cubicBezTo>
                  <a:cubicBezTo>
                    <a:pt x="13"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1"/>
            <p:cNvSpPr/>
            <p:nvPr/>
          </p:nvSpPr>
          <p:spPr>
            <a:xfrm>
              <a:off x="4696022" y="2143409"/>
              <a:ext cx="10631" cy="28456"/>
            </a:xfrm>
            <a:custGeom>
              <a:rect b="b" l="l" r="r" t="t"/>
              <a:pathLst>
                <a:path extrusionOk="0" h="894" w="334">
                  <a:moveTo>
                    <a:pt x="167" y="1"/>
                  </a:moveTo>
                  <a:cubicBezTo>
                    <a:pt x="72" y="1"/>
                    <a:pt x="0" y="72"/>
                    <a:pt x="0" y="168"/>
                  </a:cubicBezTo>
                  <a:lnTo>
                    <a:pt x="0" y="739"/>
                  </a:lnTo>
                  <a:cubicBezTo>
                    <a:pt x="0" y="822"/>
                    <a:pt x="72" y="894"/>
                    <a:pt x="167" y="894"/>
                  </a:cubicBezTo>
                  <a:cubicBezTo>
                    <a:pt x="250" y="894"/>
                    <a:pt x="334" y="822"/>
                    <a:pt x="334" y="739"/>
                  </a:cubicBezTo>
                  <a:lnTo>
                    <a:pt x="334" y="168"/>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1"/>
            <p:cNvSpPr/>
            <p:nvPr/>
          </p:nvSpPr>
          <p:spPr>
            <a:xfrm>
              <a:off x="4696022" y="2215440"/>
              <a:ext cx="10631" cy="28074"/>
            </a:xfrm>
            <a:custGeom>
              <a:rect b="b" l="l" r="r" t="t"/>
              <a:pathLst>
                <a:path extrusionOk="0" h="882" w="334">
                  <a:moveTo>
                    <a:pt x="167" y="0"/>
                  </a:moveTo>
                  <a:cubicBezTo>
                    <a:pt x="72" y="0"/>
                    <a:pt x="0" y="83"/>
                    <a:pt x="0" y="167"/>
                  </a:cubicBezTo>
                  <a:lnTo>
                    <a:pt x="0" y="738"/>
                  </a:lnTo>
                  <a:cubicBezTo>
                    <a:pt x="0" y="810"/>
                    <a:pt x="72" y="881"/>
                    <a:pt x="167" y="881"/>
                  </a:cubicBezTo>
                  <a:cubicBezTo>
                    <a:pt x="250" y="881"/>
                    <a:pt x="334" y="810"/>
                    <a:pt x="334" y="715"/>
                  </a:cubicBezTo>
                  <a:lnTo>
                    <a:pt x="334" y="167"/>
                  </a:lnTo>
                  <a:cubicBezTo>
                    <a:pt x="334" y="83"/>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1"/>
            <p:cNvSpPr/>
            <p:nvPr/>
          </p:nvSpPr>
          <p:spPr>
            <a:xfrm>
              <a:off x="4696022" y="2179441"/>
              <a:ext cx="10631" cy="28424"/>
            </a:xfrm>
            <a:custGeom>
              <a:rect b="b" l="l" r="r" t="t"/>
              <a:pathLst>
                <a:path extrusionOk="0" h="893" w="334">
                  <a:moveTo>
                    <a:pt x="167" y="0"/>
                  </a:moveTo>
                  <a:cubicBezTo>
                    <a:pt x="72" y="0"/>
                    <a:pt x="0" y="71"/>
                    <a:pt x="0" y="167"/>
                  </a:cubicBezTo>
                  <a:lnTo>
                    <a:pt x="0" y="738"/>
                  </a:lnTo>
                  <a:cubicBezTo>
                    <a:pt x="0" y="822"/>
                    <a:pt x="72" y="893"/>
                    <a:pt x="167" y="893"/>
                  </a:cubicBezTo>
                  <a:cubicBezTo>
                    <a:pt x="250" y="893"/>
                    <a:pt x="334" y="822"/>
                    <a:pt x="334" y="738"/>
                  </a:cubicBezTo>
                  <a:lnTo>
                    <a:pt x="334" y="167"/>
                  </a:lnTo>
                  <a:cubicBezTo>
                    <a:pt x="334"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1"/>
            <p:cNvSpPr/>
            <p:nvPr/>
          </p:nvSpPr>
          <p:spPr>
            <a:xfrm>
              <a:off x="4854790" y="2146847"/>
              <a:ext cx="10281" cy="28456"/>
            </a:xfrm>
            <a:custGeom>
              <a:rect b="b" l="l" r="r" t="t"/>
              <a:pathLst>
                <a:path extrusionOk="0" h="894" w="323">
                  <a:moveTo>
                    <a:pt x="168" y="0"/>
                  </a:moveTo>
                  <a:cubicBezTo>
                    <a:pt x="72" y="0"/>
                    <a:pt x="1" y="72"/>
                    <a:pt x="1" y="167"/>
                  </a:cubicBezTo>
                  <a:lnTo>
                    <a:pt x="1" y="726"/>
                  </a:lnTo>
                  <a:cubicBezTo>
                    <a:pt x="1" y="822"/>
                    <a:pt x="72" y="893"/>
                    <a:pt x="168" y="893"/>
                  </a:cubicBezTo>
                  <a:cubicBezTo>
                    <a:pt x="251" y="893"/>
                    <a:pt x="322" y="822"/>
                    <a:pt x="322" y="726"/>
                  </a:cubicBezTo>
                  <a:lnTo>
                    <a:pt x="322" y="167"/>
                  </a:lnTo>
                  <a:cubicBezTo>
                    <a:pt x="311"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1"/>
            <p:cNvSpPr/>
            <p:nvPr/>
          </p:nvSpPr>
          <p:spPr>
            <a:xfrm>
              <a:off x="4854790" y="2110847"/>
              <a:ext cx="10281" cy="28424"/>
            </a:xfrm>
            <a:custGeom>
              <a:rect b="b" l="l" r="r" t="t"/>
              <a:pathLst>
                <a:path extrusionOk="0" h="893" w="323">
                  <a:moveTo>
                    <a:pt x="168" y="0"/>
                  </a:moveTo>
                  <a:cubicBezTo>
                    <a:pt x="72" y="0"/>
                    <a:pt x="1" y="71"/>
                    <a:pt x="1" y="167"/>
                  </a:cubicBezTo>
                  <a:lnTo>
                    <a:pt x="1" y="726"/>
                  </a:lnTo>
                  <a:cubicBezTo>
                    <a:pt x="1" y="822"/>
                    <a:pt x="72" y="893"/>
                    <a:pt x="168" y="893"/>
                  </a:cubicBezTo>
                  <a:cubicBezTo>
                    <a:pt x="251" y="893"/>
                    <a:pt x="322" y="822"/>
                    <a:pt x="322" y="726"/>
                  </a:cubicBezTo>
                  <a:lnTo>
                    <a:pt x="322" y="167"/>
                  </a:lnTo>
                  <a:cubicBezTo>
                    <a:pt x="311" y="71"/>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1"/>
            <p:cNvSpPr/>
            <p:nvPr/>
          </p:nvSpPr>
          <p:spPr>
            <a:xfrm>
              <a:off x="4854790" y="2182846"/>
              <a:ext cx="10281" cy="28456"/>
            </a:xfrm>
            <a:custGeom>
              <a:rect b="b" l="l" r="r" t="t"/>
              <a:pathLst>
                <a:path extrusionOk="0" h="894" w="323">
                  <a:moveTo>
                    <a:pt x="168" y="0"/>
                  </a:moveTo>
                  <a:cubicBezTo>
                    <a:pt x="72" y="0"/>
                    <a:pt x="1" y="72"/>
                    <a:pt x="1" y="167"/>
                  </a:cubicBezTo>
                  <a:lnTo>
                    <a:pt x="1" y="726"/>
                  </a:lnTo>
                  <a:cubicBezTo>
                    <a:pt x="1" y="822"/>
                    <a:pt x="72" y="893"/>
                    <a:pt x="168" y="893"/>
                  </a:cubicBezTo>
                  <a:cubicBezTo>
                    <a:pt x="251" y="893"/>
                    <a:pt x="322" y="822"/>
                    <a:pt x="322" y="726"/>
                  </a:cubicBezTo>
                  <a:lnTo>
                    <a:pt x="322" y="155"/>
                  </a:lnTo>
                  <a:cubicBezTo>
                    <a:pt x="311" y="60"/>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1"/>
            <p:cNvSpPr/>
            <p:nvPr/>
          </p:nvSpPr>
          <p:spPr>
            <a:xfrm>
              <a:off x="4852912" y="2075738"/>
              <a:ext cx="12159" cy="27915"/>
            </a:xfrm>
            <a:custGeom>
              <a:rect b="b" l="l" r="r" t="t"/>
              <a:pathLst>
                <a:path extrusionOk="0" h="877" w="382">
                  <a:moveTo>
                    <a:pt x="185" y="0"/>
                  </a:moveTo>
                  <a:cubicBezTo>
                    <a:pt x="162" y="0"/>
                    <a:pt x="139" y="6"/>
                    <a:pt x="119" y="20"/>
                  </a:cubicBezTo>
                  <a:cubicBezTo>
                    <a:pt x="48" y="43"/>
                    <a:pt x="0" y="151"/>
                    <a:pt x="48" y="222"/>
                  </a:cubicBezTo>
                  <a:cubicBezTo>
                    <a:pt x="48" y="270"/>
                    <a:pt x="60" y="329"/>
                    <a:pt x="60" y="389"/>
                  </a:cubicBezTo>
                  <a:lnTo>
                    <a:pt x="60" y="722"/>
                  </a:lnTo>
                  <a:cubicBezTo>
                    <a:pt x="60" y="805"/>
                    <a:pt x="131" y="877"/>
                    <a:pt x="227" y="877"/>
                  </a:cubicBezTo>
                  <a:cubicBezTo>
                    <a:pt x="310" y="877"/>
                    <a:pt x="381" y="805"/>
                    <a:pt x="381" y="722"/>
                  </a:cubicBezTo>
                  <a:lnTo>
                    <a:pt x="381" y="389"/>
                  </a:lnTo>
                  <a:cubicBezTo>
                    <a:pt x="381" y="281"/>
                    <a:pt x="370" y="186"/>
                    <a:pt x="322" y="91"/>
                  </a:cubicBezTo>
                  <a:cubicBezTo>
                    <a:pt x="305" y="39"/>
                    <a:pt x="244"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1"/>
            <p:cNvSpPr/>
            <p:nvPr/>
          </p:nvSpPr>
          <p:spPr>
            <a:xfrm>
              <a:off x="4854790" y="2218464"/>
              <a:ext cx="10281" cy="28456"/>
            </a:xfrm>
            <a:custGeom>
              <a:rect b="b" l="l" r="r" t="t"/>
              <a:pathLst>
                <a:path extrusionOk="0" h="894" w="323">
                  <a:moveTo>
                    <a:pt x="168" y="0"/>
                  </a:moveTo>
                  <a:cubicBezTo>
                    <a:pt x="72" y="0"/>
                    <a:pt x="1" y="72"/>
                    <a:pt x="1" y="167"/>
                  </a:cubicBezTo>
                  <a:lnTo>
                    <a:pt x="1" y="727"/>
                  </a:lnTo>
                  <a:cubicBezTo>
                    <a:pt x="1" y="822"/>
                    <a:pt x="72" y="893"/>
                    <a:pt x="168" y="893"/>
                  </a:cubicBezTo>
                  <a:cubicBezTo>
                    <a:pt x="251" y="893"/>
                    <a:pt x="322" y="822"/>
                    <a:pt x="322" y="727"/>
                  </a:cubicBezTo>
                  <a:lnTo>
                    <a:pt x="322" y="167"/>
                  </a:lnTo>
                  <a:cubicBezTo>
                    <a:pt x="311"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1"/>
            <p:cNvSpPr/>
            <p:nvPr/>
          </p:nvSpPr>
          <p:spPr>
            <a:xfrm>
              <a:off x="4821464" y="2064598"/>
              <a:ext cx="29188" cy="10249"/>
            </a:xfrm>
            <a:custGeom>
              <a:rect b="b" l="l" r="r" t="t"/>
              <a:pathLst>
                <a:path extrusionOk="0" h="322" w="917">
                  <a:moveTo>
                    <a:pt x="167" y="0"/>
                  </a:moveTo>
                  <a:cubicBezTo>
                    <a:pt x="84" y="0"/>
                    <a:pt x="0" y="72"/>
                    <a:pt x="0" y="155"/>
                  </a:cubicBezTo>
                  <a:cubicBezTo>
                    <a:pt x="0" y="250"/>
                    <a:pt x="84" y="322"/>
                    <a:pt x="167" y="322"/>
                  </a:cubicBezTo>
                  <a:lnTo>
                    <a:pt x="738" y="322"/>
                  </a:lnTo>
                  <a:cubicBezTo>
                    <a:pt x="810" y="322"/>
                    <a:pt x="881" y="262"/>
                    <a:pt x="893" y="191"/>
                  </a:cubicBezTo>
                  <a:cubicBezTo>
                    <a:pt x="917" y="96"/>
                    <a:pt x="857" y="24"/>
                    <a:pt x="762" y="12"/>
                  </a:cubicBezTo>
                  <a:cubicBezTo>
                    <a:pt x="715" y="12"/>
                    <a:pt x="691"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1"/>
            <p:cNvSpPr/>
            <p:nvPr/>
          </p:nvSpPr>
          <p:spPr>
            <a:xfrm>
              <a:off x="4785464" y="2064216"/>
              <a:ext cx="28456" cy="10631"/>
            </a:xfrm>
            <a:custGeom>
              <a:rect b="b" l="l" r="r" t="t"/>
              <a:pathLst>
                <a:path extrusionOk="0" h="334" w="894">
                  <a:moveTo>
                    <a:pt x="167" y="1"/>
                  </a:moveTo>
                  <a:cubicBezTo>
                    <a:pt x="83" y="1"/>
                    <a:pt x="0" y="84"/>
                    <a:pt x="0" y="167"/>
                  </a:cubicBezTo>
                  <a:cubicBezTo>
                    <a:pt x="24" y="262"/>
                    <a:pt x="83" y="334"/>
                    <a:pt x="167" y="334"/>
                  </a:cubicBezTo>
                  <a:lnTo>
                    <a:pt x="738" y="334"/>
                  </a:lnTo>
                  <a:cubicBezTo>
                    <a:pt x="822" y="334"/>
                    <a:pt x="893" y="262"/>
                    <a:pt x="893" y="167"/>
                  </a:cubicBezTo>
                  <a:cubicBezTo>
                    <a:pt x="893" y="84"/>
                    <a:pt x="822" y="1"/>
                    <a:pt x="7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1"/>
            <p:cNvSpPr/>
            <p:nvPr/>
          </p:nvSpPr>
          <p:spPr>
            <a:xfrm>
              <a:off x="4818790" y="2279482"/>
              <a:ext cx="28456" cy="10631"/>
            </a:xfrm>
            <a:custGeom>
              <a:rect b="b" l="l" r="r" t="t"/>
              <a:pathLst>
                <a:path extrusionOk="0" h="334" w="894">
                  <a:moveTo>
                    <a:pt x="168" y="0"/>
                  </a:moveTo>
                  <a:cubicBezTo>
                    <a:pt x="72" y="0"/>
                    <a:pt x="1" y="72"/>
                    <a:pt x="1" y="167"/>
                  </a:cubicBezTo>
                  <a:cubicBezTo>
                    <a:pt x="1" y="250"/>
                    <a:pt x="72" y="334"/>
                    <a:pt x="168"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1"/>
            <p:cNvSpPr/>
            <p:nvPr/>
          </p:nvSpPr>
          <p:spPr>
            <a:xfrm>
              <a:off x="4851002" y="2253700"/>
              <a:ext cx="14069" cy="28074"/>
            </a:xfrm>
            <a:custGeom>
              <a:rect b="b" l="l" r="r" t="t"/>
              <a:pathLst>
                <a:path extrusionOk="0" h="882" w="442">
                  <a:moveTo>
                    <a:pt x="275" y="1"/>
                  </a:moveTo>
                  <a:cubicBezTo>
                    <a:pt x="191" y="1"/>
                    <a:pt x="120" y="84"/>
                    <a:pt x="120" y="167"/>
                  </a:cubicBezTo>
                  <a:lnTo>
                    <a:pt x="120" y="405"/>
                  </a:lnTo>
                  <a:cubicBezTo>
                    <a:pt x="120" y="489"/>
                    <a:pt x="84" y="572"/>
                    <a:pt x="60" y="632"/>
                  </a:cubicBezTo>
                  <a:cubicBezTo>
                    <a:pt x="1" y="703"/>
                    <a:pt x="25" y="810"/>
                    <a:pt x="108" y="858"/>
                  </a:cubicBezTo>
                  <a:cubicBezTo>
                    <a:pt x="132" y="870"/>
                    <a:pt x="168" y="882"/>
                    <a:pt x="191" y="882"/>
                  </a:cubicBezTo>
                  <a:cubicBezTo>
                    <a:pt x="239" y="882"/>
                    <a:pt x="299" y="858"/>
                    <a:pt x="322" y="810"/>
                  </a:cubicBezTo>
                  <a:cubicBezTo>
                    <a:pt x="406" y="691"/>
                    <a:pt x="441" y="560"/>
                    <a:pt x="441" y="405"/>
                  </a:cubicBezTo>
                  <a:lnTo>
                    <a:pt x="441" y="167"/>
                  </a:lnTo>
                  <a:cubicBezTo>
                    <a:pt x="441" y="84"/>
                    <a:pt x="370" y="1"/>
                    <a:pt x="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1"/>
            <p:cNvSpPr/>
            <p:nvPr/>
          </p:nvSpPr>
          <p:spPr>
            <a:xfrm>
              <a:off x="4883596" y="2064980"/>
              <a:ext cx="107299" cy="99310"/>
            </a:xfrm>
            <a:custGeom>
              <a:rect b="b" l="l" r="r" t="t"/>
              <a:pathLst>
                <a:path extrusionOk="0" h="3120" w="3371">
                  <a:moveTo>
                    <a:pt x="2620" y="310"/>
                  </a:moveTo>
                  <a:cubicBezTo>
                    <a:pt x="2680" y="310"/>
                    <a:pt x="2739" y="322"/>
                    <a:pt x="2787" y="346"/>
                  </a:cubicBezTo>
                  <a:lnTo>
                    <a:pt x="1656" y="1334"/>
                  </a:lnTo>
                  <a:lnTo>
                    <a:pt x="525" y="346"/>
                  </a:lnTo>
                  <a:cubicBezTo>
                    <a:pt x="584" y="322"/>
                    <a:pt x="644" y="310"/>
                    <a:pt x="703" y="310"/>
                  </a:cubicBezTo>
                  <a:close/>
                  <a:moveTo>
                    <a:pt x="3013" y="572"/>
                  </a:moveTo>
                  <a:cubicBezTo>
                    <a:pt x="3025" y="619"/>
                    <a:pt x="3037" y="667"/>
                    <a:pt x="3037" y="727"/>
                  </a:cubicBezTo>
                  <a:lnTo>
                    <a:pt x="3037" y="2394"/>
                  </a:lnTo>
                  <a:cubicBezTo>
                    <a:pt x="3037" y="2453"/>
                    <a:pt x="3025" y="2501"/>
                    <a:pt x="3013" y="2548"/>
                  </a:cubicBezTo>
                  <a:lnTo>
                    <a:pt x="1906" y="1560"/>
                  </a:lnTo>
                  <a:lnTo>
                    <a:pt x="3013" y="572"/>
                  </a:lnTo>
                  <a:close/>
                  <a:moveTo>
                    <a:pt x="310" y="596"/>
                  </a:moveTo>
                  <a:lnTo>
                    <a:pt x="1418" y="1572"/>
                  </a:lnTo>
                  <a:lnTo>
                    <a:pt x="310" y="2560"/>
                  </a:lnTo>
                  <a:cubicBezTo>
                    <a:pt x="298" y="2513"/>
                    <a:pt x="287" y="2465"/>
                    <a:pt x="287" y="2405"/>
                  </a:cubicBezTo>
                  <a:lnTo>
                    <a:pt x="287" y="727"/>
                  </a:lnTo>
                  <a:cubicBezTo>
                    <a:pt x="287" y="679"/>
                    <a:pt x="298" y="619"/>
                    <a:pt x="310" y="596"/>
                  </a:cubicBezTo>
                  <a:close/>
                  <a:moveTo>
                    <a:pt x="715" y="0"/>
                  </a:moveTo>
                  <a:cubicBezTo>
                    <a:pt x="501" y="0"/>
                    <a:pt x="322" y="84"/>
                    <a:pt x="191" y="227"/>
                  </a:cubicBezTo>
                  <a:lnTo>
                    <a:pt x="179" y="238"/>
                  </a:lnTo>
                  <a:cubicBezTo>
                    <a:pt x="60" y="369"/>
                    <a:pt x="1" y="536"/>
                    <a:pt x="1" y="715"/>
                  </a:cubicBezTo>
                  <a:lnTo>
                    <a:pt x="1" y="2382"/>
                  </a:lnTo>
                  <a:cubicBezTo>
                    <a:pt x="1" y="2560"/>
                    <a:pt x="60" y="2727"/>
                    <a:pt x="168" y="2846"/>
                  </a:cubicBezTo>
                  <a:cubicBezTo>
                    <a:pt x="156" y="2870"/>
                    <a:pt x="156" y="2870"/>
                    <a:pt x="168" y="2882"/>
                  </a:cubicBezTo>
                  <a:lnTo>
                    <a:pt x="191" y="2917"/>
                  </a:lnTo>
                  <a:cubicBezTo>
                    <a:pt x="334" y="3048"/>
                    <a:pt x="513" y="3120"/>
                    <a:pt x="703" y="3120"/>
                  </a:cubicBezTo>
                  <a:lnTo>
                    <a:pt x="1132" y="3120"/>
                  </a:lnTo>
                  <a:cubicBezTo>
                    <a:pt x="1227" y="3120"/>
                    <a:pt x="1299" y="3048"/>
                    <a:pt x="1299" y="2953"/>
                  </a:cubicBezTo>
                  <a:cubicBezTo>
                    <a:pt x="1299" y="2870"/>
                    <a:pt x="1227" y="2798"/>
                    <a:pt x="1132" y="2798"/>
                  </a:cubicBezTo>
                  <a:lnTo>
                    <a:pt x="703" y="2798"/>
                  </a:lnTo>
                  <a:cubicBezTo>
                    <a:pt x="644" y="2798"/>
                    <a:pt x="584" y="2775"/>
                    <a:pt x="537" y="2763"/>
                  </a:cubicBezTo>
                  <a:lnTo>
                    <a:pt x="1668" y="1762"/>
                  </a:lnTo>
                  <a:lnTo>
                    <a:pt x="2799" y="2763"/>
                  </a:lnTo>
                  <a:cubicBezTo>
                    <a:pt x="2751" y="2775"/>
                    <a:pt x="2692" y="2798"/>
                    <a:pt x="2632" y="2798"/>
                  </a:cubicBezTo>
                  <a:lnTo>
                    <a:pt x="2096" y="2798"/>
                  </a:lnTo>
                  <a:cubicBezTo>
                    <a:pt x="2013" y="2798"/>
                    <a:pt x="1942" y="2870"/>
                    <a:pt x="1942" y="2953"/>
                  </a:cubicBezTo>
                  <a:cubicBezTo>
                    <a:pt x="1942" y="3048"/>
                    <a:pt x="2013" y="3120"/>
                    <a:pt x="2096" y="3120"/>
                  </a:cubicBezTo>
                  <a:lnTo>
                    <a:pt x="2632" y="3120"/>
                  </a:lnTo>
                  <a:cubicBezTo>
                    <a:pt x="2846" y="3120"/>
                    <a:pt x="3025" y="3036"/>
                    <a:pt x="3156" y="2905"/>
                  </a:cubicBezTo>
                  <a:lnTo>
                    <a:pt x="3168" y="2882"/>
                  </a:lnTo>
                  <a:cubicBezTo>
                    <a:pt x="3287" y="2751"/>
                    <a:pt x="3370" y="2584"/>
                    <a:pt x="3370" y="2394"/>
                  </a:cubicBezTo>
                  <a:lnTo>
                    <a:pt x="3370" y="727"/>
                  </a:lnTo>
                  <a:cubicBezTo>
                    <a:pt x="3370" y="322"/>
                    <a:pt x="3037" y="0"/>
                    <a:pt x="2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1"/>
            <p:cNvSpPr/>
            <p:nvPr/>
          </p:nvSpPr>
          <p:spPr>
            <a:xfrm>
              <a:off x="4882864" y="2190422"/>
              <a:ext cx="107267" cy="99692"/>
            </a:xfrm>
            <a:custGeom>
              <a:rect b="b" l="l" r="r" t="t"/>
              <a:pathLst>
                <a:path extrusionOk="0" h="3132" w="3370">
                  <a:moveTo>
                    <a:pt x="2643" y="310"/>
                  </a:moveTo>
                  <a:cubicBezTo>
                    <a:pt x="2703" y="310"/>
                    <a:pt x="2762" y="334"/>
                    <a:pt x="2810" y="346"/>
                  </a:cubicBezTo>
                  <a:lnTo>
                    <a:pt x="1679" y="1346"/>
                  </a:lnTo>
                  <a:lnTo>
                    <a:pt x="548" y="346"/>
                  </a:lnTo>
                  <a:cubicBezTo>
                    <a:pt x="607" y="334"/>
                    <a:pt x="667" y="310"/>
                    <a:pt x="726" y="310"/>
                  </a:cubicBezTo>
                  <a:close/>
                  <a:moveTo>
                    <a:pt x="333" y="584"/>
                  </a:moveTo>
                  <a:lnTo>
                    <a:pt x="1441" y="1560"/>
                  </a:lnTo>
                  <a:lnTo>
                    <a:pt x="333" y="2548"/>
                  </a:lnTo>
                  <a:cubicBezTo>
                    <a:pt x="321" y="2501"/>
                    <a:pt x="310" y="2453"/>
                    <a:pt x="310" y="2393"/>
                  </a:cubicBezTo>
                  <a:lnTo>
                    <a:pt x="310" y="727"/>
                  </a:lnTo>
                  <a:cubicBezTo>
                    <a:pt x="310" y="691"/>
                    <a:pt x="321" y="631"/>
                    <a:pt x="333" y="584"/>
                  </a:cubicBezTo>
                  <a:close/>
                  <a:moveTo>
                    <a:pt x="3036" y="584"/>
                  </a:moveTo>
                  <a:cubicBezTo>
                    <a:pt x="3048" y="631"/>
                    <a:pt x="3060" y="667"/>
                    <a:pt x="3060" y="727"/>
                  </a:cubicBezTo>
                  <a:lnTo>
                    <a:pt x="3060" y="2393"/>
                  </a:lnTo>
                  <a:cubicBezTo>
                    <a:pt x="3060" y="2441"/>
                    <a:pt x="3048" y="2501"/>
                    <a:pt x="3036" y="2548"/>
                  </a:cubicBezTo>
                  <a:lnTo>
                    <a:pt x="1929" y="1560"/>
                  </a:lnTo>
                  <a:lnTo>
                    <a:pt x="3036" y="584"/>
                  </a:lnTo>
                  <a:close/>
                  <a:moveTo>
                    <a:pt x="1691" y="1786"/>
                  </a:moveTo>
                  <a:lnTo>
                    <a:pt x="2822" y="2786"/>
                  </a:lnTo>
                  <a:cubicBezTo>
                    <a:pt x="2762" y="2798"/>
                    <a:pt x="2703" y="2810"/>
                    <a:pt x="2643" y="2810"/>
                  </a:cubicBezTo>
                  <a:lnTo>
                    <a:pt x="726" y="2810"/>
                  </a:lnTo>
                  <a:cubicBezTo>
                    <a:pt x="667" y="2810"/>
                    <a:pt x="607" y="2798"/>
                    <a:pt x="560" y="2786"/>
                  </a:cubicBezTo>
                  <a:lnTo>
                    <a:pt x="1691" y="1786"/>
                  </a:lnTo>
                  <a:close/>
                  <a:moveTo>
                    <a:pt x="726" y="0"/>
                  </a:moveTo>
                  <a:cubicBezTo>
                    <a:pt x="512" y="0"/>
                    <a:pt x="333" y="96"/>
                    <a:pt x="202" y="227"/>
                  </a:cubicBezTo>
                  <a:lnTo>
                    <a:pt x="191" y="238"/>
                  </a:lnTo>
                  <a:cubicBezTo>
                    <a:pt x="71" y="369"/>
                    <a:pt x="0" y="536"/>
                    <a:pt x="0" y="727"/>
                  </a:cubicBezTo>
                  <a:lnTo>
                    <a:pt x="0" y="2393"/>
                  </a:lnTo>
                  <a:cubicBezTo>
                    <a:pt x="0" y="2596"/>
                    <a:pt x="71" y="2751"/>
                    <a:pt x="191" y="2894"/>
                  </a:cubicBezTo>
                  <a:cubicBezTo>
                    <a:pt x="333" y="3036"/>
                    <a:pt x="512" y="3132"/>
                    <a:pt x="726" y="3132"/>
                  </a:cubicBezTo>
                  <a:lnTo>
                    <a:pt x="2643" y="3132"/>
                  </a:lnTo>
                  <a:cubicBezTo>
                    <a:pt x="2858" y="3132"/>
                    <a:pt x="3036" y="3036"/>
                    <a:pt x="3167" y="2905"/>
                  </a:cubicBezTo>
                  <a:lnTo>
                    <a:pt x="3179" y="2894"/>
                  </a:lnTo>
                  <a:cubicBezTo>
                    <a:pt x="3298" y="2751"/>
                    <a:pt x="3369" y="2596"/>
                    <a:pt x="3369" y="2393"/>
                  </a:cubicBezTo>
                  <a:lnTo>
                    <a:pt x="3369" y="727"/>
                  </a:lnTo>
                  <a:cubicBezTo>
                    <a:pt x="3369" y="536"/>
                    <a:pt x="3298" y="369"/>
                    <a:pt x="3179" y="238"/>
                  </a:cubicBezTo>
                  <a:lnTo>
                    <a:pt x="3167" y="227"/>
                  </a:lnTo>
                  <a:cubicBezTo>
                    <a:pt x="3036" y="96"/>
                    <a:pt x="2858" y="0"/>
                    <a:pt x="2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41"/>
          <p:cNvGrpSpPr/>
          <p:nvPr/>
        </p:nvGrpSpPr>
        <p:grpSpPr>
          <a:xfrm>
            <a:off x="7706940" y="500041"/>
            <a:ext cx="1220171" cy="745812"/>
            <a:chOff x="7009649" y="1541981"/>
            <a:chExt cx="524940" cy="320655"/>
          </a:xfrm>
        </p:grpSpPr>
        <p:sp>
          <p:nvSpPr>
            <p:cNvPr id="885" name="Google Shape;885;p41"/>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1"/>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1"/>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1"/>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1"/>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1"/>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1"/>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1"/>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 name="Google Shape;893;p41"/>
          <p:cNvSpPr txBox="1"/>
          <p:nvPr/>
        </p:nvSpPr>
        <p:spPr>
          <a:xfrm>
            <a:off x="1369650" y="3712675"/>
            <a:ext cx="2084700" cy="4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Mukta"/>
                <a:ea typeface="Mukta"/>
                <a:cs typeface="Mukta"/>
                <a:sym typeface="Mukta"/>
              </a:rPr>
              <a:t>Acerca de </a:t>
            </a:r>
            <a:endParaRPr sz="1600">
              <a:solidFill>
                <a:schemeClr val="lt2"/>
              </a:solidFill>
              <a:latin typeface="Mukta"/>
              <a:ea typeface="Mukta"/>
              <a:cs typeface="Mukta"/>
              <a:sym typeface="Mukta"/>
            </a:endParaRPr>
          </a:p>
        </p:txBody>
      </p:sp>
      <p:sp>
        <p:nvSpPr>
          <p:cNvPr id="894" name="Google Shape;894;p41"/>
          <p:cNvSpPr txBox="1"/>
          <p:nvPr/>
        </p:nvSpPr>
        <p:spPr>
          <a:xfrm>
            <a:off x="6248700" y="3651025"/>
            <a:ext cx="960000" cy="5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Mukta"/>
                <a:ea typeface="Mukta"/>
                <a:cs typeface="Mukta"/>
                <a:sym typeface="Mukta"/>
              </a:rPr>
              <a:t>Contacto</a:t>
            </a:r>
            <a:endParaRPr sz="1600">
              <a:solidFill>
                <a:schemeClr val="lt2"/>
              </a:solidFill>
              <a:latin typeface="Mukta"/>
              <a:ea typeface="Mukta"/>
              <a:cs typeface="Mukta"/>
              <a:sym typeface="Mukta"/>
            </a:endParaRPr>
          </a:p>
        </p:txBody>
      </p:sp>
      <p:pic>
        <p:nvPicPr>
          <p:cNvPr id="895" name="Google Shape;895;p41"/>
          <p:cNvPicPr preferRelativeResize="0"/>
          <p:nvPr/>
        </p:nvPicPr>
        <p:blipFill>
          <a:blip r:embed="rId3">
            <a:alphaModFix/>
          </a:blip>
          <a:stretch>
            <a:fillRect/>
          </a:stretch>
        </p:blipFill>
        <p:spPr>
          <a:xfrm>
            <a:off x="555375" y="1113025"/>
            <a:ext cx="3827927" cy="2439175"/>
          </a:xfrm>
          <a:prstGeom prst="rect">
            <a:avLst/>
          </a:prstGeom>
          <a:noFill/>
          <a:ln>
            <a:noFill/>
          </a:ln>
        </p:spPr>
      </p:pic>
      <p:pic>
        <p:nvPicPr>
          <p:cNvPr id="896" name="Google Shape;896;p41"/>
          <p:cNvPicPr preferRelativeResize="0"/>
          <p:nvPr/>
        </p:nvPicPr>
        <p:blipFill>
          <a:blip r:embed="rId4">
            <a:alphaModFix/>
          </a:blip>
          <a:stretch>
            <a:fillRect/>
          </a:stretch>
        </p:blipFill>
        <p:spPr>
          <a:xfrm>
            <a:off x="4759325" y="1113025"/>
            <a:ext cx="3793014" cy="2439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900" name="Shape 900"/>
        <p:cNvGrpSpPr/>
        <p:nvPr/>
      </p:nvGrpSpPr>
      <p:grpSpPr>
        <a:xfrm>
          <a:off x="0" y="0"/>
          <a:ext cx="0" cy="0"/>
          <a:chOff x="0" y="0"/>
          <a:chExt cx="0" cy="0"/>
        </a:xfrm>
      </p:grpSpPr>
      <p:sp>
        <p:nvSpPr>
          <p:cNvPr id="901" name="Google Shape;901;p42"/>
          <p:cNvSpPr/>
          <p:nvPr/>
        </p:nvSpPr>
        <p:spPr>
          <a:xfrm>
            <a:off x="1049525" y="2155300"/>
            <a:ext cx="806700" cy="870000"/>
          </a:xfrm>
          <a:prstGeom prst="ellipse">
            <a:avLst/>
          </a:prstGeom>
          <a:gradFill>
            <a:gsLst>
              <a:gs pos="0">
                <a:srgbClr val="877914"/>
              </a:gs>
              <a:gs pos="100000">
                <a:srgbClr val="D9EAD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2"/>
          <p:cNvSpPr txBox="1"/>
          <p:nvPr>
            <p:ph idx="4294967295" type="title"/>
          </p:nvPr>
        </p:nvSpPr>
        <p:spPr>
          <a:xfrm>
            <a:off x="914813" y="2309688"/>
            <a:ext cx="1051500" cy="52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Git</a:t>
            </a:r>
            <a:endParaRPr sz="2600"/>
          </a:p>
        </p:txBody>
      </p:sp>
      <p:sp>
        <p:nvSpPr>
          <p:cNvPr id="903" name="Google Shape;903;p42"/>
          <p:cNvSpPr txBox="1"/>
          <p:nvPr>
            <p:ph type="title"/>
          </p:nvPr>
        </p:nvSpPr>
        <p:spPr>
          <a:xfrm>
            <a:off x="678500" y="887125"/>
            <a:ext cx="7717500" cy="5241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Sitio web</a:t>
            </a:r>
            <a:endParaRPr/>
          </a:p>
        </p:txBody>
      </p:sp>
      <p:sp>
        <p:nvSpPr>
          <p:cNvPr id="904" name="Google Shape;904;p42"/>
          <p:cNvSpPr txBox="1"/>
          <p:nvPr>
            <p:ph idx="4294967295" type="body"/>
          </p:nvPr>
        </p:nvSpPr>
        <p:spPr>
          <a:xfrm>
            <a:off x="2033675" y="2259150"/>
            <a:ext cx="5664600" cy="625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u="sng">
                <a:solidFill>
                  <a:schemeClr val="hlink"/>
                </a:solidFill>
                <a:hlinkClick r:id="rId3"/>
              </a:rPr>
              <a:t>https://github.com/PaolaRoMa/Proyecto_Flores.git</a:t>
            </a:r>
            <a:r>
              <a:rPr lang="en"/>
              <a:t> </a:t>
            </a:r>
            <a:endParaRPr/>
          </a:p>
        </p:txBody>
      </p:sp>
      <p:sp>
        <p:nvSpPr>
          <p:cNvPr id="905" name="Google Shape;905;p42"/>
          <p:cNvSpPr/>
          <p:nvPr/>
        </p:nvSpPr>
        <p:spPr>
          <a:xfrm>
            <a:off x="1049525" y="3383102"/>
            <a:ext cx="916800" cy="906900"/>
          </a:xfrm>
          <a:prstGeom prst="ellipse">
            <a:avLst/>
          </a:prstGeom>
          <a:gradFill>
            <a:gsLst>
              <a:gs pos="0">
                <a:srgbClr val="877914"/>
              </a:gs>
              <a:gs pos="100000">
                <a:srgbClr val="D9EAD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2"/>
          <p:cNvSpPr txBox="1"/>
          <p:nvPr>
            <p:ph idx="4294967295" type="title"/>
          </p:nvPr>
        </p:nvSpPr>
        <p:spPr>
          <a:xfrm>
            <a:off x="982163" y="3510963"/>
            <a:ext cx="1051500" cy="52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Vercel</a:t>
            </a:r>
            <a:endParaRPr sz="2400"/>
          </a:p>
        </p:txBody>
      </p:sp>
      <p:sp>
        <p:nvSpPr>
          <p:cNvPr id="907" name="Google Shape;907;p42"/>
          <p:cNvSpPr txBox="1"/>
          <p:nvPr>
            <p:ph idx="4294967295" type="body"/>
          </p:nvPr>
        </p:nvSpPr>
        <p:spPr>
          <a:xfrm>
            <a:off x="2162225" y="3473700"/>
            <a:ext cx="4500000" cy="656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u="sng">
                <a:solidFill>
                  <a:schemeClr val="hlink"/>
                </a:solidFill>
                <a:hlinkClick r:id="rId4"/>
              </a:rPr>
              <a:t>https://proyecto-flores.vercel.app/</a:t>
            </a:r>
            <a:r>
              <a:rPr lang="en"/>
              <a:t> </a:t>
            </a:r>
            <a:endParaRPr/>
          </a:p>
        </p:txBody>
      </p:sp>
      <p:pic>
        <p:nvPicPr>
          <p:cNvPr id="908" name="Google Shape;908;p42"/>
          <p:cNvPicPr preferRelativeResize="0"/>
          <p:nvPr/>
        </p:nvPicPr>
        <p:blipFill>
          <a:blip r:embed="rId5">
            <a:alphaModFix/>
          </a:blip>
          <a:stretch>
            <a:fillRect/>
          </a:stretch>
        </p:blipFill>
        <p:spPr>
          <a:xfrm>
            <a:off x="6338250" y="3143400"/>
            <a:ext cx="2470651" cy="1581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cial Studies Subject for Elementary - 3rd Grade: Civics &amp; Government by Slidesgo">
  <a:themeElements>
    <a:clrScheme name="Simple Light">
      <a:dk1>
        <a:srgbClr val="202020"/>
      </a:dk1>
      <a:lt1>
        <a:srgbClr val="BA68C8"/>
      </a:lt1>
      <a:dk2>
        <a:srgbClr val="240E88"/>
      </a:dk2>
      <a:lt2>
        <a:srgbClr val="FFFFFF"/>
      </a:lt2>
      <a:accent1>
        <a:srgbClr val="F28F8F"/>
      </a:accent1>
      <a:accent2>
        <a:srgbClr val="FFBDA7"/>
      </a:accent2>
      <a:accent3>
        <a:srgbClr val="7E278D"/>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